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0.xml" ContentType="application/vnd.openxmlformats-officedocument.presentationml.tags+xml"/>
  <Override PartName="/ppt/notesSlides/notesSlide3.xml" ContentType="application/vnd.openxmlformats-officedocument.presentationml.notesSlide+xml"/>
  <Override PartName="/ppt/comments/modernComment_D2C_D1B7008E.xml" ContentType="application/vnd.ms-powerpoint.comment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9"/>
  </p:notesMasterIdLst>
  <p:sldIdLst>
    <p:sldId id="256" r:id="rId3"/>
    <p:sldId id="2147478961" r:id="rId4"/>
    <p:sldId id="3372" r:id="rId5"/>
    <p:sldId id="304" r:id="rId6"/>
    <p:sldId id="2147478952" r:id="rId7"/>
    <p:sldId id="2147478959" r:id="rId8"/>
    <p:sldId id="2147478953" r:id="rId9"/>
    <p:sldId id="2147478956" r:id="rId10"/>
    <p:sldId id="2147478964" r:id="rId11"/>
    <p:sldId id="2147478962" r:id="rId12"/>
    <p:sldId id="2147478957" r:id="rId13"/>
    <p:sldId id="2147478963" r:id="rId14"/>
    <p:sldId id="2147478967" r:id="rId15"/>
    <p:sldId id="2147478970" r:id="rId16"/>
    <p:sldId id="2147478969" r:id="rId17"/>
    <p:sldId id="2147478923" r:id="rId18"/>
  </p:sldIdLst>
  <p:sldSz cx="12192000" cy="6858000"/>
  <p:notesSz cx="6858000" cy="9144000"/>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212039-E7BD-C054-4FC2-C426F0CD7D7F}" name="Qingan Sun" initials="QS" userId="S::qingan.sun@bayer.com::c6586f9c-abb4-4b03-8c1f-e48a8143851e" providerId="AD"/>
  <p188:author id="{21C5763B-4D82-A74B-81DC-A4C1A306F8ED}" name="Yoann Huet" initials="YH" userId="S::yoann.huet@bayer.com::f037b06c-49f7-455a-9cbf-ee25c898cc3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8/10/relationships/authors" Target="authors.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ngan Sun" userId="c6586f9c-abb4-4b03-8c1f-e48a8143851e" providerId="ADAL" clId="{356E3C67-8637-4A47-A329-5E8213A8227D}"/>
    <pc:docChg chg="custSel modSld">
      <pc:chgData name="Qingan Sun" userId="c6586f9c-abb4-4b03-8c1f-e48a8143851e" providerId="ADAL" clId="{356E3C67-8637-4A47-A329-5E8213A8227D}" dt="2025-12-30T15:01:17.668" v="0" actId="478"/>
      <pc:docMkLst>
        <pc:docMk/>
      </pc:docMkLst>
      <pc:sldChg chg="delSp mod delAnim">
        <pc:chgData name="Qingan Sun" userId="c6586f9c-abb4-4b03-8c1f-e48a8143851e" providerId="ADAL" clId="{356E3C67-8637-4A47-A329-5E8213A8227D}" dt="2025-12-30T15:01:17.668" v="0" actId="478"/>
        <pc:sldMkLst>
          <pc:docMk/>
          <pc:sldMk cId="754336458" sldId="2147478961"/>
        </pc:sldMkLst>
        <pc:picChg chg="del">
          <ac:chgData name="Qingan Sun" userId="c6586f9c-abb4-4b03-8c1f-e48a8143851e" providerId="ADAL" clId="{356E3C67-8637-4A47-A329-5E8213A8227D}" dt="2025-12-30T15:01:17.668" v="0" actId="478"/>
          <ac:picMkLst>
            <pc:docMk/>
            <pc:sldMk cId="754336458" sldId="2147478961"/>
            <ac:picMk id="10" creationId="{1D7A6274-E326-730A-3301-394159F8C75A}"/>
          </ac:picMkLst>
        </pc:picChg>
      </pc:sldChg>
    </pc:docChg>
  </pc:docChgLst>
</pc:chgInfo>
</file>

<file path=ppt/comments/modernComment_D2C_D1B7008E.xml><?xml version="1.0" encoding="utf-8"?>
<p188:cmLst xmlns:a="http://schemas.openxmlformats.org/drawingml/2006/main" xmlns:r="http://schemas.openxmlformats.org/officeDocument/2006/relationships" xmlns:p188="http://schemas.microsoft.com/office/powerpoint/2018/8/main">
  <p188:cm id="{1BBE67CD-3753-4EF3-B02A-FF39EEE57602}" authorId="{21C5763B-4D82-A74B-81DC-A4C1A306F8ED}" created="2025-09-02T15:01:51.040">
    <pc:sldMkLst xmlns:pc="http://schemas.microsoft.com/office/powerpoint/2013/main/command">
      <pc:docMk/>
      <pc:sldMk cId="3518431374" sldId="3372"/>
    </pc:sldMkLst>
    <p188:replyLst>
      <p188:reply id="{C0D406A4-ABC0-43F5-A9C9-78EFAA6AE3FC}" authorId="{4F212039-E7BD-C054-4FC2-C426F0CD7D7F}" created="2025-09-02T17:00:17.677">
        <p188:txBody>
          <a:bodyPr/>
          <a:lstStyle/>
          <a:p>
            <a:r>
              <a:rPr lang="en-US"/>
              <a:t>That's great idea!</a:t>
            </a:r>
          </a:p>
        </p188:txBody>
      </p188:reply>
      <p188:reply id="{6C7A5EEE-AF2E-472A-8F96-EBF35C3066CB}" authorId="{4F212039-E7BD-C054-4FC2-C426F0CD7D7F}" created="2025-09-13T12:09:03.100">
        <p188:txBody>
          <a:bodyPr/>
          <a:lstStyle/>
          <a:p>
            <a:r>
              <a:rPr lang="en-US"/>
              <a:t>[@Yoann Huet] Thank you, Yoann. That’s great!</a:t>
            </a:r>
          </a:p>
        </p188:txBody>
      </p188:reply>
    </p188:replyLst>
    <p188:txBody>
      <a:bodyPr/>
      <a:lstStyle/>
      <a:p>
        <a:r>
          <a:rPr lang="en-US"/>
          <a:t>Relevant/usefull to add a fungal growth inhibition curve with the mycophenolic acid in minimal and suplemented media to illustrate the vivo chemical validation of IMPDH in fungi??  We might also have some plant test pictures with the IMPDH mutant versus the WT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1D8D12-02D7-4DD0-96A8-2D4DFD388608}" type="datetimeFigureOut">
              <a:rPr lang="en-US" smtClean="0"/>
              <a:t>12/30/2025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957AC1-F335-4531-8202-5E86C2F08061}" type="slidenum">
              <a:rPr lang="en-US" smtClean="0"/>
              <a:t>‹#›</a:t>
            </a:fld>
            <a:endParaRPr lang="en-US"/>
          </a:p>
        </p:txBody>
      </p:sp>
    </p:spTree>
    <p:extLst>
      <p:ext uri="{BB962C8B-B14F-4D97-AF65-F5344CB8AC3E}">
        <p14:creationId xmlns:p14="http://schemas.microsoft.com/office/powerpoint/2010/main" val="3539522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Good morning, everyone. It’s a privilege to introduce our research at Bayer in this session on </a:t>
            </a:r>
            <a:r>
              <a:rPr lang="en-US" sz="1200" b="0" i="1" kern="1200" dirty="0">
                <a:solidFill>
                  <a:schemeClr val="tx1"/>
                </a:solidFill>
                <a:effectLst/>
                <a:latin typeface="+mn-lt"/>
                <a:ea typeface="+mn-ea"/>
                <a:cs typeface="+mn-cs"/>
              </a:rPr>
              <a:t>Enzymes and Health</a:t>
            </a:r>
            <a:r>
              <a:rPr lang="en-US" sz="1200" b="0" i="0" kern="1200" dirty="0">
                <a:solidFill>
                  <a:schemeClr val="tx1"/>
                </a:solidFill>
                <a:effectLst/>
                <a:latin typeface="+mn-lt"/>
                <a:ea typeface="+mn-ea"/>
                <a:cs typeface="+mn-cs"/>
              </a:rPr>
              <a:t>. My name is Qingan Sun. I am a biophysicist from Bayer. At Bayer, our mission is </a:t>
            </a:r>
            <a:r>
              <a:rPr lang="en-US" sz="1200" b="1" i="0" kern="1200" dirty="0">
                <a:solidFill>
                  <a:schemeClr val="tx1"/>
                </a:solidFill>
                <a:effectLst/>
                <a:latin typeface="+mn-lt"/>
                <a:ea typeface="+mn-ea"/>
                <a:cs typeface="+mn-cs"/>
              </a:rPr>
              <a:t>‘Health for all, hunger for none’</a:t>
            </a:r>
            <a:r>
              <a:rPr lang="en-US" sz="1200" b="0" i="0" kern="1200" dirty="0">
                <a:solidFill>
                  <a:schemeClr val="tx1"/>
                </a:solidFill>
                <a:effectLst/>
                <a:latin typeface="+mn-lt"/>
                <a:ea typeface="+mn-ea"/>
                <a:cs typeface="+mn-cs"/>
              </a:rPr>
              <a:t>—a vision that drives our efforts to improve both human and plant health through science and innovation.</a:t>
            </a:r>
          </a:p>
          <a:p>
            <a:endParaRPr lang="en-US" dirty="0"/>
          </a:p>
        </p:txBody>
      </p:sp>
      <p:sp>
        <p:nvSpPr>
          <p:cNvPr id="4" name="Slide Number Placeholder 3"/>
          <p:cNvSpPr>
            <a:spLocks noGrp="1"/>
          </p:cNvSpPr>
          <p:nvPr>
            <p:ph type="sldNum" sz="quarter" idx="5"/>
          </p:nvPr>
        </p:nvSpPr>
        <p:spPr/>
        <p:txBody>
          <a:bodyPr/>
          <a:lstStyle/>
          <a:p>
            <a:fld id="{2B957AC1-F335-4531-8202-5E86C2F08061}" type="slidenum">
              <a:rPr lang="en-US" smtClean="0"/>
              <a:t>1</a:t>
            </a:fld>
            <a:endParaRPr lang="en-US"/>
          </a:p>
        </p:txBody>
      </p:sp>
    </p:spTree>
    <p:extLst>
      <p:ext uri="{BB962C8B-B14F-4D97-AF65-F5344CB8AC3E}">
        <p14:creationId xmlns:p14="http://schemas.microsoft.com/office/powerpoint/2010/main" val="2794346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10A around the dummy atoms, Septoria: human1 61%, Septoria :human2 61%, </a:t>
            </a:r>
            <a:r>
              <a:rPr lang="en-US" dirty="0" err="1"/>
              <a:t>septoria:botrytis</a:t>
            </a:r>
            <a:r>
              <a:rPr lang="en-US" dirty="0"/>
              <a:t> 63%.</a:t>
            </a:r>
          </a:p>
        </p:txBody>
      </p:sp>
      <p:sp>
        <p:nvSpPr>
          <p:cNvPr id="4" name="Slide Number Placeholder 3"/>
          <p:cNvSpPr>
            <a:spLocks noGrp="1"/>
          </p:cNvSpPr>
          <p:nvPr>
            <p:ph type="sldNum" sz="quarter" idx="5"/>
          </p:nvPr>
        </p:nvSpPr>
        <p:spPr/>
        <p:txBody>
          <a:bodyPr/>
          <a:lstStyle/>
          <a:p>
            <a:fld id="{2B957AC1-F335-4531-8202-5E86C2F08061}" type="slidenum">
              <a:rPr lang="en-US" smtClean="0"/>
              <a:t>13</a:t>
            </a:fld>
            <a:endParaRPr lang="en-US"/>
          </a:p>
        </p:txBody>
      </p:sp>
    </p:spTree>
    <p:extLst>
      <p:ext uri="{BB962C8B-B14F-4D97-AF65-F5344CB8AC3E}">
        <p14:creationId xmlns:p14="http://schemas.microsoft.com/office/powerpoint/2010/main" val="2139680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lang="en-US" sz="1100">
                <a:effectLst/>
                <a:latin typeface="Arial" panose="020B0604020202020204" pitchFamily="34" charset="0"/>
                <a:ea typeface="Calibri" panose="020F0502020204030204" pitchFamily="34" charset="0"/>
                <a:cs typeface="Arial" panose="020B0604020202020204" pitchFamily="34" charset="0"/>
              </a:rPr>
              <a:t>Option A</a:t>
            </a:r>
          </a:p>
          <a:p>
            <a:pPr marL="171450" marR="0" lvl="0" indent="-1714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lang="en-US" sz="1100">
                <a:effectLst/>
                <a:latin typeface="Arial" panose="020B0604020202020204" pitchFamily="34" charset="0"/>
                <a:ea typeface="Calibri" panose="020F0502020204030204" pitchFamily="34" charset="0"/>
                <a:cs typeface="Arial" panose="020B0604020202020204" pitchFamily="34" charset="0"/>
              </a:rPr>
              <a:t>Bayer is the market leader in crop protection – a position earned through more than 100 years of experience</a:t>
            </a:r>
          </a:p>
          <a:p>
            <a:pPr marL="171450" marR="0" lvl="0" indent="-1714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lang="en-US" sz="1100">
                <a:effectLst/>
                <a:latin typeface="Arial" panose="020B0604020202020204" pitchFamily="34" charset="0"/>
                <a:ea typeface="Calibri" panose="020F0502020204030204" pitchFamily="34" charset="0"/>
                <a:cs typeface="Arial" panose="020B0604020202020204" pitchFamily="34" charset="0"/>
              </a:rPr>
              <a:t>The overall R&amp;D investment in 2022 was 2.6 billion euros before special items which advances our pipeline with an estimated peak sales potential of more than 30 billion euros, half of which are incremental to the existing base</a:t>
            </a:r>
          </a:p>
          <a:p>
            <a:pPr marL="171450" marR="0" lvl="0" indent="-1714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lang="en-US" sz="1100" b="0" i="0">
                <a:solidFill>
                  <a:schemeClr val="tx1"/>
                </a:solidFill>
                <a:effectLst/>
                <a:latin typeface="Arial" panose="020B0604020202020204" pitchFamily="34" charset="0"/>
                <a:ea typeface="Calibri" panose="020F0502020204030204" pitchFamily="34" charset="0"/>
                <a:cs typeface="Arial" panose="020B0604020202020204" pitchFamily="34" charset="0"/>
              </a:rPr>
              <a:t>Bayer Crop Science’s </a:t>
            </a:r>
            <a:r>
              <a:rPr lang="en-US" sz="1100" b="0" i="0">
                <a:solidFill>
                  <a:srgbClr val="000000"/>
                </a:solidFill>
                <a:effectLst/>
                <a:latin typeface="Neue Helvetica"/>
              </a:rPr>
              <a:t>innovation platforms – (breeding, biotechnology, chemistry, biologicals and data science) are bringing together the recent advances in biology, chemistry and data-science. This convergence is driving breakthrough innovation and allowing us to generate system solutions </a:t>
            </a:r>
          </a:p>
          <a:p>
            <a:pPr marL="171450" marR="0" lvl="0" indent="-1714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lang="en-US" sz="1100" b="0">
                <a:effectLst/>
                <a:latin typeface="Arial" panose="020B0604020202020204" pitchFamily="34" charset="0"/>
                <a:ea typeface="Calibri" panose="020F0502020204030204" pitchFamily="34" charset="0"/>
                <a:cs typeface="Arial" panose="020B0604020202020204" pitchFamily="34" charset="0"/>
              </a:rPr>
              <a:t>Human and environmental safety experience: we have unique expertise in early testing of key aspects in human and environmental safety in vitro, and develop models to predict safety aspects when designing a molecule.</a:t>
            </a:r>
          </a:p>
          <a:p>
            <a:pPr marL="171450" marR="0" lvl="0" indent="-1714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lang="en-US" sz="1100">
                <a:effectLst/>
                <a:latin typeface="Arial" panose="020B0604020202020204" pitchFamily="34" charset="0"/>
                <a:ea typeface="Calibri" panose="020F0502020204030204" pitchFamily="34" charset="0"/>
                <a:cs typeface="Arial" panose="020B0604020202020204" pitchFamily="34" charset="0"/>
              </a:rPr>
              <a:t>Bayer Crop Protection business has established markets, earnt brand recognition and loyalty from our customers making us the partner of choice</a:t>
            </a:r>
          </a:p>
          <a:p>
            <a:pPr marL="171450" marR="0" lvl="0" indent="-1714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lang="en-US" sz="1100">
                <a:effectLst/>
                <a:latin typeface="Arial" panose="020B0604020202020204" pitchFamily="34" charset="0"/>
                <a:ea typeface="Calibri" panose="020F0502020204030204" pitchFamily="34" charset="0"/>
                <a:cs typeface="Arial" panose="020B0604020202020204" pitchFamily="34" charset="0"/>
              </a:rPr>
              <a:t>Finally, all of this is possible thanks to our outstanding team of pioneering scientists – passionate to design the best solutions to farmers, consumers and the planet and unlock answers to some of agriculture’s most pressing challenges.</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F3CE37-8989-471A-BC57-D3CAAD03839D}" type="slidenum">
              <a:rPr kumimoji="0" lang="en-US" sz="700" b="0" i="0" u="none" strike="noStrike" kern="1200" cap="none" spc="0" normalizeH="0" baseline="0" noProof="0" smtClean="0">
                <a:ln>
                  <a:noFill/>
                </a:ln>
                <a:solidFill>
                  <a:srgbClr val="000000"/>
                </a:solidFill>
                <a:effectLst/>
                <a:uLnTx/>
                <a:uFillTx/>
                <a:latin typeface="Arial"/>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700" b="0" i="0" u="none" strike="noStrike" kern="1200" cap="none" spc="0" normalizeH="0" baseline="0" noProof="0">
              <a:ln>
                <a:noFill/>
              </a:ln>
              <a:solidFill>
                <a:srgbClr val="000000"/>
              </a:solidFill>
              <a:effectLst/>
              <a:uLnTx/>
              <a:uFillTx/>
              <a:latin typeface="Arial"/>
              <a:ea typeface="+mn-ea"/>
              <a:cs typeface="Arial"/>
            </a:endParaRPr>
          </a:p>
        </p:txBody>
      </p:sp>
    </p:spTree>
    <p:extLst>
      <p:ext uri="{BB962C8B-B14F-4D97-AF65-F5344CB8AC3E}">
        <p14:creationId xmlns:p14="http://schemas.microsoft.com/office/powerpoint/2010/main" val="4079478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0" i="0" kern="1200" dirty="0">
                <a:solidFill>
                  <a:schemeClr val="tx1"/>
                </a:solidFill>
                <a:effectLst/>
                <a:latin typeface="+mn-lt"/>
                <a:ea typeface="+mn-ea"/>
                <a:cs typeface="+mn-cs"/>
              </a:rPr>
              <a:t>One way we deliver on this mission is through </a:t>
            </a:r>
            <a:r>
              <a:rPr lang="en-US" sz="1200" b="1" i="0" kern="1200" dirty="0" err="1">
                <a:solidFill>
                  <a:schemeClr val="tx1"/>
                </a:solidFill>
                <a:effectLst/>
                <a:latin typeface="+mn-lt"/>
                <a:ea typeface="+mn-ea"/>
                <a:cs typeface="+mn-cs"/>
              </a:rPr>
              <a:t>CropKey</a:t>
            </a:r>
            <a:r>
              <a:rPr lang="en-US" sz="1200" b="0" i="0" kern="1200" dirty="0">
                <a:solidFill>
                  <a:schemeClr val="tx1"/>
                </a:solidFill>
                <a:effectLst/>
                <a:latin typeface="+mn-lt"/>
                <a:ea typeface="+mn-ea"/>
                <a:cs typeface="+mn-cs"/>
              </a:rPr>
              <a:t>, our target-first discovery platform. </a:t>
            </a:r>
            <a:r>
              <a:rPr lang="en-US" sz="1200" b="0" i="0" kern="1200" dirty="0" err="1">
                <a:solidFill>
                  <a:schemeClr val="tx1"/>
                </a:solidFill>
                <a:effectLst/>
                <a:latin typeface="+mn-lt"/>
                <a:ea typeface="+mn-ea"/>
                <a:cs typeface="+mn-cs"/>
              </a:rPr>
              <a:t>CropKey</a:t>
            </a:r>
            <a:r>
              <a:rPr lang="en-US" sz="1200" b="0" i="0" kern="1200" dirty="0">
                <a:solidFill>
                  <a:schemeClr val="tx1"/>
                </a:solidFill>
                <a:effectLst/>
                <a:latin typeface="+mn-lt"/>
                <a:ea typeface="+mn-ea"/>
                <a:cs typeface="+mn-cs"/>
              </a:rPr>
              <a:t> accelerates identification of novel modes of action and enables rational design of next-generation crop protection solutions.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 me share a short video to illustrate how </a:t>
            </a:r>
            <a:r>
              <a:rPr lang="en-US" sz="1200" b="0" i="0" kern="1200" dirty="0" err="1">
                <a:solidFill>
                  <a:schemeClr val="tx1"/>
                </a:solidFill>
                <a:effectLst/>
                <a:latin typeface="+mn-lt"/>
                <a:ea typeface="+mn-ea"/>
                <a:cs typeface="+mn-cs"/>
              </a:rPr>
              <a:t>CropKey</a:t>
            </a:r>
            <a:r>
              <a:rPr lang="en-US" sz="1200" b="0" i="0" kern="1200" dirty="0">
                <a:solidFill>
                  <a:schemeClr val="tx1"/>
                </a:solidFill>
                <a:effectLst/>
                <a:latin typeface="+mn-lt"/>
                <a:ea typeface="+mn-ea"/>
                <a:cs typeface="+mn-cs"/>
              </a:rPr>
              <a:t> works.</a:t>
            </a:r>
          </a:p>
          <a:p>
            <a:endParaRPr lang="en-US" dirty="0"/>
          </a:p>
        </p:txBody>
      </p:sp>
      <p:sp>
        <p:nvSpPr>
          <p:cNvPr id="4" name="Slide Number Placeholder 3"/>
          <p:cNvSpPr>
            <a:spLocks noGrp="1"/>
          </p:cNvSpPr>
          <p:nvPr>
            <p:ph type="sldNum" sz="quarter" idx="5"/>
          </p:nvPr>
        </p:nvSpPr>
        <p:spPr/>
        <p:txBody>
          <a:bodyPr/>
          <a:lstStyle/>
          <a:p>
            <a:fld id="{2B957AC1-F335-4531-8202-5E86C2F08061}" type="slidenum">
              <a:rPr lang="en-US" smtClean="0"/>
              <a:t>2</a:t>
            </a:fld>
            <a:endParaRPr lang="en-US"/>
          </a:p>
        </p:txBody>
      </p:sp>
    </p:spTree>
    <p:extLst>
      <p:ext uri="{BB962C8B-B14F-4D97-AF65-F5344CB8AC3E}">
        <p14:creationId xmlns:p14="http://schemas.microsoft.com/office/powerpoint/2010/main" val="731197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957AC1-F335-4531-8202-5E86C2F08061}" type="slidenum">
              <a:rPr lang="en-US" smtClean="0"/>
              <a:t>3</a:t>
            </a:fld>
            <a:endParaRPr lang="en-US"/>
          </a:p>
        </p:txBody>
      </p:sp>
    </p:spTree>
    <p:extLst>
      <p:ext uri="{BB962C8B-B14F-4D97-AF65-F5344CB8AC3E}">
        <p14:creationId xmlns:p14="http://schemas.microsoft.com/office/powerpoint/2010/main" val="162623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11BD2C90-BBA0-46EC-8B01-B5FB30F66FDA}" type="slidenum">
              <a:rPr lang="en-US" smtClean="0"/>
              <a:pPr/>
              <a:t>4</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280948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957AC1-F335-4531-8202-5E86C2F08061}" type="slidenum">
              <a:rPr lang="en-US" smtClean="0"/>
              <a:t>5</a:t>
            </a:fld>
            <a:endParaRPr lang="en-US"/>
          </a:p>
        </p:txBody>
      </p:sp>
    </p:spTree>
    <p:extLst>
      <p:ext uri="{BB962C8B-B14F-4D97-AF65-F5344CB8AC3E}">
        <p14:creationId xmlns:p14="http://schemas.microsoft.com/office/powerpoint/2010/main" val="140810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b="1" i="0" kern="1200" dirty="0">
                <a:solidFill>
                  <a:schemeClr val="tx1"/>
                </a:solidFill>
                <a:effectLst/>
                <a:latin typeface="+mn-lt"/>
                <a:ea typeface="+mn-ea"/>
                <a:cs typeface="+mn-cs"/>
              </a:rPr>
              <a:t>Peptide Discovery Platform System</a:t>
            </a:r>
            <a:endParaRPr lang="en-US" dirty="0"/>
          </a:p>
        </p:txBody>
      </p:sp>
      <p:sp>
        <p:nvSpPr>
          <p:cNvPr id="4" name="Slide Number Placeholder 3"/>
          <p:cNvSpPr>
            <a:spLocks noGrp="1"/>
          </p:cNvSpPr>
          <p:nvPr>
            <p:ph type="sldNum" sz="quarter" idx="5"/>
          </p:nvPr>
        </p:nvSpPr>
        <p:spPr/>
        <p:txBody>
          <a:bodyPr/>
          <a:lstStyle/>
          <a:p>
            <a:fld id="{2B957AC1-F335-4531-8202-5E86C2F08061}" type="slidenum">
              <a:rPr lang="en-US" smtClean="0"/>
              <a:t>6</a:t>
            </a:fld>
            <a:endParaRPr lang="en-US"/>
          </a:p>
        </p:txBody>
      </p:sp>
    </p:spTree>
    <p:extLst>
      <p:ext uri="{BB962C8B-B14F-4D97-AF65-F5344CB8AC3E}">
        <p14:creationId xmlns:p14="http://schemas.microsoft.com/office/powerpoint/2010/main" val="2444512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PD20: 1607</a:t>
            </a:r>
          </a:p>
          <a:p>
            <a:r>
              <a:rPr lang="en-US"/>
              <a:t>PD25: 1585</a:t>
            </a:r>
          </a:p>
        </p:txBody>
      </p:sp>
      <p:sp>
        <p:nvSpPr>
          <p:cNvPr id="4" name="Slide Number Placeholder 3"/>
          <p:cNvSpPr>
            <a:spLocks noGrp="1"/>
          </p:cNvSpPr>
          <p:nvPr>
            <p:ph type="sldNum" sz="quarter" idx="5"/>
          </p:nvPr>
        </p:nvSpPr>
        <p:spPr/>
        <p:txBody>
          <a:bodyPr/>
          <a:lstStyle/>
          <a:p>
            <a:fld id="{2B957AC1-F335-4531-8202-5E86C2F08061}" type="slidenum">
              <a:rPr lang="en-US" smtClean="0"/>
              <a:t>7</a:t>
            </a:fld>
            <a:endParaRPr lang="en-US"/>
          </a:p>
        </p:txBody>
      </p:sp>
    </p:spTree>
    <p:extLst>
      <p:ext uri="{BB962C8B-B14F-4D97-AF65-F5344CB8AC3E}">
        <p14:creationId xmlns:p14="http://schemas.microsoft.com/office/powerpoint/2010/main" val="1577876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957AC1-F335-4531-8202-5E86C2F08061}" type="slidenum">
              <a:rPr lang="en-US" smtClean="0"/>
              <a:t>9</a:t>
            </a:fld>
            <a:endParaRPr lang="en-US"/>
          </a:p>
        </p:txBody>
      </p:sp>
    </p:spTree>
    <p:extLst>
      <p:ext uri="{BB962C8B-B14F-4D97-AF65-F5344CB8AC3E}">
        <p14:creationId xmlns:p14="http://schemas.microsoft.com/office/powerpoint/2010/main" val="756169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Resolution 2A</a:t>
            </a:r>
          </a:p>
        </p:txBody>
      </p:sp>
      <p:sp>
        <p:nvSpPr>
          <p:cNvPr id="4" name="Slide Number Placeholder 3"/>
          <p:cNvSpPr>
            <a:spLocks noGrp="1"/>
          </p:cNvSpPr>
          <p:nvPr>
            <p:ph type="sldNum" sz="quarter" idx="5"/>
          </p:nvPr>
        </p:nvSpPr>
        <p:spPr/>
        <p:txBody>
          <a:bodyPr/>
          <a:lstStyle/>
          <a:p>
            <a:fld id="{2B957AC1-F335-4531-8202-5E86C2F08061}" type="slidenum">
              <a:rPr lang="en-US" smtClean="0"/>
              <a:t>10</a:t>
            </a:fld>
            <a:endParaRPr lang="en-US"/>
          </a:p>
        </p:txBody>
      </p:sp>
    </p:spTree>
    <p:extLst>
      <p:ext uri="{BB962C8B-B14F-4D97-AF65-F5344CB8AC3E}">
        <p14:creationId xmlns:p14="http://schemas.microsoft.com/office/powerpoint/2010/main" val="350684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2.xml"/><Relationship Id="rId1" Type="http://schemas.openxmlformats.org/officeDocument/2006/relationships/tags" Target="../tags/tag16.xml"/><Relationship Id="rId4" Type="http://schemas.openxmlformats.org/officeDocument/2006/relationships/image" Target="../media/image7.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DF99-FD73-1AB4-299A-0C10EA9981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E97E5B-889C-6FC7-DFE7-9E59D1481F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948113-0BD0-3C5A-4C1B-003AB67FA3CF}"/>
              </a:ext>
            </a:extLst>
          </p:cNvPr>
          <p:cNvSpPr>
            <a:spLocks noGrp="1"/>
          </p:cNvSpPr>
          <p:nvPr>
            <p:ph type="dt" sz="half" idx="10"/>
          </p:nvPr>
        </p:nvSpPr>
        <p:spPr/>
        <p:txBody>
          <a:bodyPr/>
          <a:lstStyle/>
          <a:p>
            <a:fld id="{22A3C2F7-9E58-4DBC-A242-F7372AB1C04D}" type="datetimeFigureOut">
              <a:rPr lang="en-US" smtClean="0"/>
              <a:t>12/30/2025</a:t>
            </a:fld>
            <a:endParaRPr lang="en-US"/>
          </a:p>
        </p:txBody>
      </p:sp>
      <p:sp>
        <p:nvSpPr>
          <p:cNvPr id="5" name="Footer Placeholder 4">
            <a:extLst>
              <a:ext uri="{FF2B5EF4-FFF2-40B4-BE49-F238E27FC236}">
                <a16:creationId xmlns:a16="http://schemas.microsoft.com/office/drawing/2014/main" id="{A0C68ED4-F273-6406-1512-63C70C19F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67379-968A-3711-2FD1-A1825EF49A0D}"/>
              </a:ext>
            </a:extLst>
          </p:cNvPr>
          <p:cNvSpPr>
            <a:spLocks noGrp="1"/>
          </p:cNvSpPr>
          <p:nvPr>
            <p:ph type="sldNum" sz="quarter" idx="12"/>
          </p:nvPr>
        </p:nvSpPr>
        <p:spPr/>
        <p:txBody>
          <a:bodyPr/>
          <a:lstStyle/>
          <a:p>
            <a:fld id="{16F45B76-B4F0-47ED-B4CB-965591840043}" type="slidenum">
              <a:rPr lang="en-US" smtClean="0"/>
              <a:t>‹#›</a:t>
            </a:fld>
            <a:endParaRPr lang="en-US"/>
          </a:p>
        </p:txBody>
      </p:sp>
    </p:spTree>
    <p:extLst>
      <p:ext uri="{BB962C8B-B14F-4D97-AF65-F5344CB8AC3E}">
        <p14:creationId xmlns:p14="http://schemas.microsoft.com/office/powerpoint/2010/main" val="2494529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D75B-14B3-F9CE-A011-185C5EA42D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F25EBF-2A30-8A92-5BA5-D9402DA2B8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9F8FF-2F1F-11A0-D3BB-6BB91F9168A8}"/>
              </a:ext>
            </a:extLst>
          </p:cNvPr>
          <p:cNvSpPr>
            <a:spLocks noGrp="1"/>
          </p:cNvSpPr>
          <p:nvPr>
            <p:ph type="dt" sz="half" idx="10"/>
          </p:nvPr>
        </p:nvSpPr>
        <p:spPr/>
        <p:txBody>
          <a:bodyPr/>
          <a:lstStyle/>
          <a:p>
            <a:fld id="{22A3C2F7-9E58-4DBC-A242-F7372AB1C04D}" type="datetimeFigureOut">
              <a:rPr lang="en-US" smtClean="0"/>
              <a:t>12/30/2025</a:t>
            </a:fld>
            <a:endParaRPr lang="en-US"/>
          </a:p>
        </p:txBody>
      </p:sp>
      <p:sp>
        <p:nvSpPr>
          <p:cNvPr id="5" name="Footer Placeholder 4">
            <a:extLst>
              <a:ext uri="{FF2B5EF4-FFF2-40B4-BE49-F238E27FC236}">
                <a16:creationId xmlns:a16="http://schemas.microsoft.com/office/drawing/2014/main" id="{43898247-DC03-6472-E356-8ED42F89E0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B1655-DFA2-21D5-3095-6D182EE670E7}"/>
              </a:ext>
            </a:extLst>
          </p:cNvPr>
          <p:cNvSpPr>
            <a:spLocks noGrp="1"/>
          </p:cNvSpPr>
          <p:nvPr>
            <p:ph type="sldNum" sz="quarter" idx="12"/>
          </p:nvPr>
        </p:nvSpPr>
        <p:spPr/>
        <p:txBody>
          <a:bodyPr/>
          <a:lstStyle/>
          <a:p>
            <a:fld id="{16F45B76-B4F0-47ED-B4CB-965591840043}" type="slidenum">
              <a:rPr lang="en-US" smtClean="0"/>
              <a:t>‹#›</a:t>
            </a:fld>
            <a:endParaRPr lang="en-US"/>
          </a:p>
        </p:txBody>
      </p:sp>
    </p:spTree>
    <p:extLst>
      <p:ext uri="{BB962C8B-B14F-4D97-AF65-F5344CB8AC3E}">
        <p14:creationId xmlns:p14="http://schemas.microsoft.com/office/powerpoint/2010/main" val="3921858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172DBB-140C-D295-CDEC-271EFC7C4A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6AFFCD-7653-E42A-EE40-D25A2FE909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20A02-80A0-DD6C-853D-A03D325185B4}"/>
              </a:ext>
            </a:extLst>
          </p:cNvPr>
          <p:cNvSpPr>
            <a:spLocks noGrp="1"/>
          </p:cNvSpPr>
          <p:nvPr>
            <p:ph type="dt" sz="half" idx="10"/>
          </p:nvPr>
        </p:nvSpPr>
        <p:spPr/>
        <p:txBody>
          <a:bodyPr/>
          <a:lstStyle/>
          <a:p>
            <a:fld id="{22A3C2F7-9E58-4DBC-A242-F7372AB1C04D}" type="datetimeFigureOut">
              <a:rPr lang="en-US" smtClean="0"/>
              <a:t>12/30/2025</a:t>
            </a:fld>
            <a:endParaRPr lang="en-US"/>
          </a:p>
        </p:txBody>
      </p:sp>
      <p:sp>
        <p:nvSpPr>
          <p:cNvPr id="5" name="Footer Placeholder 4">
            <a:extLst>
              <a:ext uri="{FF2B5EF4-FFF2-40B4-BE49-F238E27FC236}">
                <a16:creationId xmlns:a16="http://schemas.microsoft.com/office/drawing/2014/main" id="{BEFB02F4-39D0-A218-A3AF-92AC387DD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AEDB42-2528-83AC-1578-7749C90E64E6}"/>
              </a:ext>
            </a:extLst>
          </p:cNvPr>
          <p:cNvSpPr>
            <a:spLocks noGrp="1"/>
          </p:cNvSpPr>
          <p:nvPr>
            <p:ph type="sldNum" sz="quarter" idx="12"/>
          </p:nvPr>
        </p:nvSpPr>
        <p:spPr/>
        <p:txBody>
          <a:bodyPr/>
          <a:lstStyle/>
          <a:p>
            <a:fld id="{16F45B76-B4F0-47ED-B4CB-965591840043}" type="slidenum">
              <a:rPr lang="en-US" smtClean="0"/>
              <a:t>‹#›</a:t>
            </a:fld>
            <a:endParaRPr lang="en-US"/>
          </a:p>
        </p:txBody>
      </p:sp>
    </p:spTree>
    <p:extLst>
      <p:ext uri="{BB962C8B-B14F-4D97-AF65-F5344CB8AC3E}">
        <p14:creationId xmlns:p14="http://schemas.microsoft.com/office/powerpoint/2010/main" val="2695607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8" y="1138299"/>
            <a:ext cx="10799867"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p:txBody>
          <a:bodyPr/>
          <a:lstStyle/>
          <a:p>
            <a:r>
              <a:rPr lang="en-US"/>
              <a:t>Click to edit Master title style</a:t>
            </a:r>
          </a:p>
        </p:txBody>
      </p:sp>
      <p:sp>
        <p:nvSpPr>
          <p:cNvPr id="4" name="Date Placeholder 3"/>
          <p:cNvSpPr>
            <a:spLocks noGrp="1"/>
          </p:cNvSpPr>
          <p:nvPr>
            <p:ph type="dt" sz="half" idx="10"/>
          </p:nvPr>
        </p:nvSpPr>
        <p:spPr bwMode="gray"/>
        <p:txBody>
          <a:bodyPr/>
          <a:lstStyle/>
          <a:p>
            <a:fld id="{2FA5AB83-700E-4400-A696-7F90B90DA0E8}" type="datetime1">
              <a:rPr lang="en-US" smtClean="0"/>
              <a:t>12/30/2025</a:t>
            </a:fld>
            <a:endParaRPr lang="en-US"/>
          </a:p>
        </p:txBody>
      </p:sp>
      <p:sp>
        <p:nvSpPr>
          <p:cNvPr id="5" name="Footer Placeholder 4"/>
          <p:cNvSpPr>
            <a:spLocks noGrp="1"/>
          </p:cNvSpPr>
          <p:nvPr>
            <p:ph type="ftr" sz="quarter" idx="11"/>
          </p:nvPr>
        </p:nvSpPr>
        <p:spPr bwMode="gray"/>
        <p:txBody>
          <a:bodyPr/>
          <a:lstStyle/>
          <a:p>
            <a:r>
              <a:rPr lang="en-US"/>
              <a:t>/// SMOL Peptide Project Review /// 31 March 2025</a:t>
            </a:r>
          </a:p>
        </p:txBody>
      </p:sp>
      <p:sp>
        <p:nvSpPr>
          <p:cNvPr id="6" name="Slide Number Placeholder 5"/>
          <p:cNvSpPr>
            <a:spLocks noGrp="1"/>
          </p:cNvSpPr>
          <p:nvPr>
            <p:ph type="sldNum" sz="quarter" idx="12"/>
          </p:nvPr>
        </p:nvSpPr>
        <p:spPr bwMode="gray"/>
        <p:txBody>
          <a:bodyPr/>
          <a:lstStyle/>
          <a:p>
            <a:fld id="{EEAD9179-7A6B-4268-BEB2-F3B8EB06115B}" type="slidenum">
              <a:rPr lang="en-US"/>
              <a:t>‹#›</a:t>
            </a:fld>
            <a:endParaRPr lang="en-US"/>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gray">
          <a:xfrm>
            <a:off x="196130" y="617155"/>
            <a:ext cx="399652"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4"/>
          </p:nvPr>
        </p:nvSpPr>
        <p:spPr>
          <a:xfrm>
            <a:off x="981948" y="1732751"/>
            <a:ext cx="10799867" cy="475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10"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Logo</a:t>
            </a:r>
          </a:p>
          <a:p>
            <a:pPr algn="ctr"/>
            <a:r>
              <a:rPr lang="de-DE" sz="900">
                <a:solidFill>
                  <a:schemeClr val="tx1"/>
                </a:solidFill>
              </a:rPr>
              <a:t>Schutz</a:t>
            </a:r>
          </a:p>
        </p:txBody>
      </p:sp>
    </p:spTree>
    <p:extLst>
      <p:ext uri="{BB962C8B-B14F-4D97-AF65-F5344CB8AC3E}">
        <p14:creationId xmlns:p14="http://schemas.microsoft.com/office/powerpoint/2010/main" val="190303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1094">
          <p15:clr>
            <a:srgbClr val="FBAE40"/>
          </p15:clr>
        </p15:guide>
        <p15:guide id="4" orient="horz" pos="408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color)">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9" y="1138299"/>
            <a:ext cx="10799866"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en-US"/>
              <a:t>Click to edit Master subtitle style</a:t>
            </a:r>
          </a:p>
        </p:txBody>
      </p:sp>
      <p:sp>
        <p:nvSpPr>
          <p:cNvPr id="2" name="Title 1"/>
          <p:cNvSpPr>
            <a:spLocks noGrp="1"/>
          </p:cNvSpPr>
          <p:nvPr>
            <p:ph type="title"/>
          </p:nvPr>
        </p:nvSpPr>
        <p:spPr bwMode="gray">
          <a:xfrm>
            <a:off x="981949" y="181938"/>
            <a:ext cx="10799866" cy="864000"/>
          </a:xfrm>
        </p:spPr>
        <p:txBody>
          <a:bodyPr/>
          <a:lstStyle/>
          <a:p>
            <a:r>
              <a:rPr lang="en-US"/>
              <a:t>Click to edit Master title style</a:t>
            </a:r>
          </a:p>
        </p:txBody>
      </p:sp>
      <p:sp>
        <p:nvSpPr>
          <p:cNvPr id="4" name="Date Placeholder 3"/>
          <p:cNvSpPr>
            <a:spLocks noGrp="1"/>
          </p:cNvSpPr>
          <p:nvPr>
            <p:ph type="dt" sz="half" idx="10"/>
          </p:nvPr>
        </p:nvSpPr>
        <p:spPr bwMode="gray"/>
        <p:txBody>
          <a:bodyPr/>
          <a:lstStyle/>
          <a:p>
            <a:fld id="{F09B50E6-EFC3-4D55-B5FD-6C07B3F1809C}" type="datetime1">
              <a:rPr lang="en-US" smtClean="0"/>
              <a:t>12/30/2025</a:t>
            </a:fld>
            <a:endParaRPr lang="en-US"/>
          </a:p>
        </p:txBody>
      </p:sp>
      <p:sp>
        <p:nvSpPr>
          <p:cNvPr id="5" name="Footer Placeholder 4"/>
          <p:cNvSpPr>
            <a:spLocks noGrp="1"/>
          </p:cNvSpPr>
          <p:nvPr>
            <p:ph type="ftr" sz="quarter" idx="11"/>
          </p:nvPr>
        </p:nvSpPr>
        <p:spPr bwMode="gray"/>
        <p:txBody>
          <a:bodyPr/>
          <a:lstStyle/>
          <a:p>
            <a:r>
              <a:rPr lang="en-US"/>
              <a:t>/// Bayer 16:9 Template /// June 2018</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gray">
          <a:xfrm>
            <a:off x="196130" y="617155"/>
            <a:ext cx="399652" cy="39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6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5A2FEF8-95DF-4328-850D-3F7840A62554}"/>
              </a:ext>
            </a:extLst>
          </p:cNvPr>
          <p:cNvSpPr/>
          <p:nvPr userDrawn="1"/>
        </p:nvSpPr>
        <p:spPr bwMode="gray">
          <a:xfrm>
            <a:off x="4075990" y="0"/>
            <a:ext cx="8116010"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title 2"/>
          <p:cNvSpPr>
            <a:spLocks noGrp="1"/>
          </p:cNvSpPr>
          <p:nvPr>
            <p:ph type="subTitle" idx="1"/>
          </p:nvPr>
        </p:nvSpPr>
        <p:spPr bwMode="black">
          <a:xfrm>
            <a:off x="709458" y="1732422"/>
            <a:ext cx="3621023"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p>
        </p:txBody>
      </p:sp>
      <p:sp>
        <p:nvSpPr>
          <p:cNvPr id="4" name="Date Placeholder 3"/>
          <p:cNvSpPr>
            <a:spLocks noGrp="1"/>
          </p:cNvSpPr>
          <p:nvPr>
            <p:ph type="dt" sz="half" idx="10"/>
          </p:nvPr>
        </p:nvSpPr>
        <p:spPr bwMode="gray"/>
        <p:txBody>
          <a:bodyPr/>
          <a:lstStyle/>
          <a:p>
            <a:fld id="{2DC4B0DB-EF0C-4241-9EA8-E7CCE2F645C1}" type="datetime1">
              <a:rPr lang="en-US" smtClean="0"/>
              <a:t>12/30/2025</a:t>
            </a:fld>
            <a:endParaRPr lang="en-US"/>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sp>
        <p:nvSpPr>
          <p:cNvPr id="2" name="Title 1"/>
          <p:cNvSpPr>
            <a:spLocks noGrp="1"/>
          </p:cNvSpPr>
          <p:nvPr>
            <p:ph type="ctrTitle"/>
          </p:nvPr>
        </p:nvSpPr>
        <p:spPr bwMode="black">
          <a:xfrm>
            <a:off x="709653" y="2424948"/>
            <a:ext cx="3620828" cy="1440000"/>
          </a:xfrm>
        </p:spPr>
        <p:txBody>
          <a:bodyPr anchor="t"/>
          <a:lstStyle>
            <a:lvl1pPr>
              <a:defRPr sz="3200" i="1">
                <a:solidFill>
                  <a:schemeClr val="accent4"/>
                </a:solidFill>
              </a:defRPr>
            </a:lvl1pPr>
          </a:lstStyle>
          <a:p>
            <a:r>
              <a:rPr lang="en-US"/>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862" y="4041068"/>
            <a:ext cx="480895"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chemeClr val="tx2"/>
                </a:solidFill>
                <a:effectLst/>
                <a:uLnTx/>
                <a:uFillTx/>
              </a:rPr>
              <a:t>///////////</a:t>
            </a:r>
          </a:p>
        </p:txBody>
      </p:sp>
      <p:sp>
        <p:nvSpPr>
          <p:cNvPr id="21" name="Text Placeholder 20"/>
          <p:cNvSpPr>
            <a:spLocks noGrp="1"/>
          </p:cNvSpPr>
          <p:nvPr>
            <p:ph type="body" sz="quarter" idx="13"/>
          </p:nvPr>
        </p:nvSpPr>
        <p:spPr bwMode="black">
          <a:xfrm>
            <a:off x="1414582" y="4262151"/>
            <a:ext cx="291589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black">
          <a:xfrm>
            <a:off x="701767" y="704850"/>
            <a:ext cx="72009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Picture Placeholder 16">
            <a:extLst>
              <a:ext uri="{FF2B5EF4-FFF2-40B4-BE49-F238E27FC236}">
                <a16:creationId xmlns:a16="http://schemas.microsoft.com/office/drawing/2014/main" id="{13F626E8-4D4D-4477-BEF3-9372D1A5AD54}"/>
              </a:ext>
            </a:extLst>
          </p:cNvPr>
          <p:cNvSpPr>
            <a:spLocks noGrp="1"/>
          </p:cNvSpPr>
          <p:nvPr>
            <p:ph type="pic" sz="quarter" idx="14"/>
          </p:nvPr>
        </p:nvSpPr>
        <p:spPr bwMode="gray">
          <a:xfrm>
            <a:off x="4113408" y="0"/>
            <a:ext cx="8080975"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a:t>Click icon to add picture</a:t>
            </a:r>
            <a:endParaRPr lang="de-DE"/>
          </a:p>
        </p:txBody>
      </p:sp>
      <p:sp>
        <p:nvSpPr>
          <p:cNvPr id="12" name="Logoschutz" hidden="1">
            <a:extLst>
              <a:ext uri="{FF2B5EF4-FFF2-40B4-BE49-F238E27FC236}">
                <a16:creationId xmlns:a16="http://schemas.microsoft.com/office/drawing/2014/main" id="{C9A9C5E1-5EC5-4E10-A801-6F56DB71E6CD}"/>
              </a:ext>
            </a:extLst>
          </p:cNvPr>
          <p:cNvSpPr/>
          <p:nvPr userDrawn="1">
            <p:custDataLst>
              <p:tags r:id="rId1"/>
            </p:custDataLst>
          </p:nvPr>
        </p:nvSpPr>
        <p:spPr bwMode="gray">
          <a:xfrm>
            <a:off x="521900" y="524850"/>
            <a:ext cx="1080141"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solidFill>
                  <a:schemeClr val="tx1"/>
                </a:solidFill>
              </a:rPr>
              <a:t>Logo</a:t>
            </a:r>
          </a:p>
          <a:p>
            <a:pPr algn="ctr"/>
            <a:r>
              <a:rPr lang="de-DE" sz="1800">
                <a:solidFill>
                  <a:schemeClr val="tx1"/>
                </a:solidFill>
              </a:rPr>
              <a:t>Schutz</a:t>
            </a:r>
          </a:p>
        </p:txBody>
      </p:sp>
    </p:spTree>
    <p:extLst>
      <p:ext uri="{BB962C8B-B14F-4D97-AF65-F5344CB8AC3E}">
        <p14:creationId xmlns:p14="http://schemas.microsoft.com/office/powerpoint/2010/main" val="235940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black">
          <a:xfrm>
            <a:off x="709458" y="1732422"/>
            <a:ext cx="3621023"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p>
        </p:txBody>
      </p:sp>
      <p:sp>
        <p:nvSpPr>
          <p:cNvPr id="4" name="Date Placeholder 3"/>
          <p:cNvSpPr>
            <a:spLocks noGrp="1"/>
          </p:cNvSpPr>
          <p:nvPr>
            <p:ph type="dt" sz="half" idx="10"/>
          </p:nvPr>
        </p:nvSpPr>
        <p:spPr bwMode="gray"/>
        <p:txBody>
          <a:bodyPr/>
          <a:lstStyle/>
          <a:p>
            <a:fld id="{8AFF3C07-3C26-435F-B31B-5B2A0DBE8E59}" type="datetime1">
              <a:rPr lang="en-US" smtClean="0"/>
              <a:t>12/30/2025</a:t>
            </a:fld>
            <a:endParaRPr lang="en-US"/>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sp>
        <p:nvSpPr>
          <p:cNvPr id="2" name="Title 1"/>
          <p:cNvSpPr>
            <a:spLocks noGrp="1"/>
          </p:cNvSpPr>
          <p:nvPr>
            <p:ph type="ctrTitle"/>
          </p:nvPr>
        </p:nvSpPr>
        <p:spPr bwMode="black">
          <a:xfrm>
            <a:off x="709653" y="2424948"/>
            <a:ext cx="3620828" cy="1440000"/>
          </a:xfrm>
        </p:spPr>
        <p:txBody>
          <a:bodyPr anchor="t"/>
          <a:lstStyle>
            <a:lvl1pPr>
              <a:defRPr sz="3200" i="1">
                <a:solidFill>
                  <a:schemeClr val="tx2"/>
                </a:solidFill>
              </a:defRPr>
            </a:lvl1pPr>
          </a:lstStyle>
          <a:p>
            <a:r>
              <a:rPr lang="en-US"/>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862" y="4041068"/>
            <a:ext cx="480895"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chemeClr val="accent2"/>
                </a:solidFill>
                <a:effectLst/>
                <a:uLnTx/>
                <a:uFillTx/>
              </a:rPr>
              <a:t>///////////</a:t>
            </a:r>
          </a:p>
        </p:txBody>
      </p:sp>
      <p:sp>
        <p:nvSpPr>
          <p:cNvPr id="21" name="Text Placeholder 20"/>
          <p:cNvSpPr>
            <a:spLocks noGrp="1"/>
          </p:cNvSpPr>
          <p:nvPr>
            <p:ph type="body" sz="quarter" idx="13"/>
          </p:nvPr>
        </p:nvSpPr>
        <p:spPr bwMode="black">
          <a:xfrm>
            <a:off x="1414582" y="4262151"/>
            <a:ext cx="291589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black">
          <a:xfrm>
            <a:off x="701767" y="704850"/>
            <a:ext cx="720094" cy="720000"/>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8C0614FA-2289-4D50-861D-D1CE2042502D}"/>
              </a:ext>
            </a:extLst>
          </p:cNvPr>
          <p:cNvSpPr/>
          <p:nvPr userDrawn="1"/>
        </p:nvSpPr>
        <p:spPr bwMode="gray">
          <a:xfrm>
            <a:off x="4075990" y="0"/>
            <a:ext cx="8116010"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Picture Placeholder 13">
            <a:extLst>
              <a:ext uri="{FF2B5EF4-FFF2-40B4-BE49-F238E27FC236}">
                <a16:creationId xmlns:a16="http://schemas.microsoft.com/office/drawing/2014/main" id="{2CD53346-3B88-4ECD-BC3C-B158CECCD4F5}"/>
              </a:ext>
            </a:extLst>
          </p:cNvPr>
          <p:cNvSpPr>
            <a:spLocks noGrp="1"/>
          </p:cNvSpPr>
          <p:nvPr>
            <p:ph type="pic" sz="quarter" idx="14"/>
          </p:nvPr>
        </p:nvSpPr>
        <p:spPr bwMode="gray">
          <a:xfrm>
            <a:off x="4113408" y="0"/>
            <a:ext cx="8080975"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a:t>Click icon to add picture</a:t>
            </a:r>
            <a:endParaRPr lang="de-DE"/>
          </a:p>
        </p:txBody>
      </p:sp>
      <p:sp>
        <p:nvSpPr>
          <p:cNvPr id="13" name="Logoschutz" hidden="1">
            <a:extLst>
              <a:ext uri="{FF2B5EF4-FFF2-40B4-BE49-F238E27FC236}">
                <a16:creationId xmlns:a16="http://schemas.microsoft.com/office/drawing/2014/main" id="{2FE56050-78D4-446C-87C6-B9C42DDC4070}"/>
              </a:ext>
            </a:extLst>
          </p:cNvPr>
          <p:cNvSpPr/>
          <p:nvPr userDrawn="1">
            <p:custDataLst>
              <p:tags r:id="rId1"/>
            </p:custDataLst>
          </p:nvPr>
        </p:nvSpPr>
        <p:spPr bwMode="gray">
          <a:xfrm>
            <a:off x="521900" y="524850"/>
            <a:ext cx="1080141"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solidFill>
                  <a:schemeClr val="tx1"/>
                </a:solidFill>
              </a:rPr>
              <a:t>Logo</a:t>
            </a:r>
          </a:p>
          <a:p>
            <a:pPr algn="ctr"/>
            <a:r>
              <a:rPr lang="de-DE" sz="1800">
                <a:solidFill>
                  <a:schemeClr val="tx1"/>
                </a:solidFill>
              </a:rPr>
              <a:t>Schutz</a:t>
            </a:r>
          </a:p>
        </p:txBody>
      </p:sp>
    </p:spTree>
    <p:extLst>
      <p:ext uri="{BB962C8B-B14F-4D97-AF65-F5344CB8AC3E}">
        <p14:creationId xmlns:p14="http://schemas.microsoft.com/office/powerpoint/2010/main" val="410112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5"/>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58331062-53AF-412B-A235-6DCBA819F08B}"/>
              </a:ext>
            </a:extLst>
          </p:cNvPr>
          <p:cNvSpPr/>
          <p:nvPr userDrawn="1"/>
        </p:nvSpPr>
        <p:spPr bwMode="gray">
          <a:xfrm>
            <a:off x="4075990" y="0"/>
            <a:ext cx="8116010" cy="6858000"/>
          </a:xfrm>
          <a:custGeom>
            <a:avLst/>
            <a:gdLst>
              <a:gd name="connsiteX0" fmla="*/ 1341581 w 8114954"/>
              <a:gd name="connsiteY0" fmla="*/ 0 h 6858000"/>
              <a:gd name="connsiteX1" fmla="*/ 8112574 w 8114954"/>
              <a:gd name="connsiteY1" fmla="*/ 0 h 6858000"/>
              <a:gd name="connsiteX2" fmla="*/ 8114954 w 8114954"/>
              <a:gd name="connsiteY2" fmla="*/ 6003673 h 6858000"/>
              <a:gd name="connsiteX3" fmla="*/ 3275458 w 8114954"/>
              <a:gd name="connsiteY3" fmla="*/ 6858000 h 6858000"/>
              <a:gd name="connsiteX4" fmla="*/ 0 w 811495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4954" h="6858000">
                <a:moveTo>
                  <a:pt x="1341581" y="0"/>
                </a:moveTo>
                <a:lnTo>
                  <a:pt x="8112574" y="0"/>
                </a:lnTo>
                <a:cubicBezTo>
                  <a:pt x="8112574" y="1913118"/>
                  <a:pt x="8114954" y="4090555"/>
                  <a:pt x="8114954" y="6003673"/>
                </a:cubicBezTo>
                <a:lnTo>
                  <a:pt x="327545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title 2"/>
          <p:cNvSpPr>
            <a:spLocks noGrp="1"/>
          </p:cNvSpPr>
          <p:nvPr>
            <p:ph type="subTitle" idx="1"/>
          </p:nvPr>
        </p:nvSpPr>
        <p:spPr bwMode="black">
          <a:xfrm>
            <a:off x="709458" y="1732422"/>
            <a:ext cx="3621023"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en-US"/>
              <a:t>Click to edit Master subtitle style</a:t>
            </a:r>
          </a:p>
        </p:txBody>
      </p:sp>
      <p:sp>
        <p:nvSpPr>
          <p:cNvPr id="4" name="Date Placeholder 3"/>
          <p:cNvSpPr>
            <a:spLocks noGrp="1"/>
          </p:cNvSpPr>
          <p:nvPr>
            <p:ph type="dt" sz="half" idx="10"/>
          </p:nvPr>
        </p:nvSpPr>
        <p:spPr bwMode="gray"/>
        <p:txBody>
          <a:bodyPr/>
          <a:lstStyle/>
          <a:p>
            <a:fld id="{9158F50D-160A-4C0A-9390-8558278E1734}" type="datetime1">
              <a:rPr lang="en-US" smtClean="0"/>
              <a:t>12/30/2025</a:t>
            </a:fld>
            <a:endParaRPr lang="en-US"/>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sp>
        <p:nvSpPr>
          <p:cNvPr id="2" name="Title 1"/>
          <p:cNvSpPr>
            <a:spLocks noGrp="1"/>
          </p:cNvSpPr>
          <p:nvPr>
            <p:ph type="ctrTitle"/>
          </p:nvPr>
        </p:nvSpPr>
        <p:spPr bwMode="black">
          <a:xfrm>
            <a:off x="709653" y="2424948"/>
            <a:ext cx="3620828" cy="1440000"/>
          </a:xfrm>
        </p:spPr>
        <p:txBody>
          <a:bodyPr anchor="t"/>
          <a:lstStyle>
            <a:lvl1pPr>
              <a:defRPr sz="3200" i="1">
                <a:solidFill>
                  <a:schemeClr val="accent2"/>
                </a:solidFill>
              </a:defRPr>
            </a:lvl1pPr>
          </a:lstStyle>
          <a:p>
            <a:r>
              <a:rPr lang="en-US"/>
              <a:t>Click to edit Master title style</a:t>
            </a:r>
          </a:p>
        </p:txBody>
      </p:sp>
      <p:sp>
        <p:nvSpPr>
          <p:cNvPr id="18" name="TextBox 17">
            <a:extLst>
              <a:ext uri="{FF2B5EF4-FFF2-40B4-BE49-F238E27FC236}">
                <a16:creationId xmlns:a16="http://schemas.microsoft.com/office/drawing/2014/main" id="{5EE7DB5C-15A7-4763-A498-7608598D843B}"/>
              </a:ext>
            </a:extLst>
          </p:cNvPr>
          <p:cNvSpPr txBox="1"/>
          <p:nvPr/>
        </p:nvSpPr>
        <p:spPr bwMode="black">
          <a:xfrm>
            <a:off x="1378862" y="4041068"/>
            <a:ext cx="480895"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chemeClr val="accent4"/>
                </a:solidFill>
                <a:effectLst/>
                <a:uLnTx/>
                <a:uFillTx/>
              </a:rPr>
              <a:t>///////////</a:t>
            </a:r>
          </a:p>
        </p:txBody>
      </p:sp>
      <p:sp>
        <p:nvSpPr>
          <p:cNvPr id="21" name="Text Placeholder 20"/>
          <p:cNvSpPr>
            <a:spLocks noGrp="1"/>
          </p:cNvSpPr>
          <p:nvPr>
            <p:ph type="body" sz="quarter" idx="13"/>
          </p:nvPr>
        </p:nvSpPr>
        <p:spPr bwMode="black">
          <a:xfrm>
            <a:off x="1414582" y="4262151"/>
            <a:ext cx="291589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black">
          <a:xfrm>
            <a:off x="701767" y="704850"/>
            <a:ext cx="720094" cy="720000"/>
          </a:xfrm>
          <a:prstGeom prst="rect">
            <a:avLst/>
          </a:prstGeom>
          <a:noFill/>
          <a:extLst>
            <a:ext uri="{909E8E84-426E-40DD-AFC4-6F175D3DCCD1}">
              <a14:hiddenFill xmlns:a14="http://schemas.microsoft.com/office/drawing/2010/main">
                <a:solidFill>
                  <a:srgbClr val="FFFFFF"/>
                </a:solidFill>
              </a14:hiddenFill>
            </a:ext>
          </a:extLst>
        </p:spPr>
      </p:pic>
      <p:sp>
        <p:nvSpPr>
          <p:cNvPr id="15" name="Picture Placeholder 14">
            <a:extLst>
              <a:ext uri="{FF2B5EF4-FFF2-40B4-BE49-F238E27FC236}">
                <a16:creationId xmlns:a16="http://schemas.microsoft.com/office/drawing/2014/main" id="{4F895202-4A4D-43A2-B3BF-4253EA64031B}"/>
              </a:ext>
            </a:extLst>
          </p:cNvPr>
          <p:cNvSpPr>
            <a:spLocks noGrp="1"/>
          </p:cNvSpPr>
          <p:nvPr>
            <p:ph type="pic" sz="quarter" idx="14"/>
          </p:nvPr>
        </p:nvSpPr>
        <p:spPr bwMode="gray">
          <a:xfrm>
            <a:off x="4113408" y="0"/>
            <a:ext cx="8080975" cy="6858000"/>
          </a:xfrm>
          <a:custGeom>
            <a:avLst/>
            <a:gdLst>
              <a:gd name="connsiteX0" fmla="*/ 1331361 w 8079923"/>
              <a:gd name="connsiteY0" fmla="*/ 0 h 6858000"/>
              <a:gd name="connsiteX1" fmla="*/ 8077543 w 8079923"/>
              <a:gd name="connsiteY1" fmla="*/ 0 h 6858000"/>
              <a:gd name="connsiteX2" fmla="*/ 8079923 w 8079923"/>
              <a:gd name="connsiteY2" fmla="*/ 6003673 h 6858000"/>
              <a:gd name="connsiteX3" fmla="*/ 3240429 w 8079923"/>
              <a:gd name="connsiteY3" fmla="*/ 6858000 h 6858000"/>
              <a:gd name="connsiteX4" fmla="*/ 0 w 807992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9923" h="6858000">
                <a:moveTo>
                  <a:pt x="1331361" y="0"/>
                </a:moveTo>
                <a:lnTo>
                  <a:pt x="8077543" y="0"/>
                </a:lnTo>
                <a:cubicBezTo>
                  <a:pt x="8077543" y="1913118"/>
                  <a:pt x="8079923" y="4090555"/>
                  <a:pt x="8079923" y="6003673"/>
                </a:cubicBezTo>
                <a:lnTo>
                  <a:pt x="3240429" y="6858000"/>
                </a:lnTo>
                <a:lnTo>
                  <a:pt x="0" y="6858000"/>
                </a:lnTo>
                <a:close/>
              </a:path>
            </a:pathLst>
          </a:custGeom>
        </p:spPr>
        <p:txBody>
          <a:bodyPr wrap="square" tIns="540000" anchor="ctr">
            <a:noAutofit/>
          </a:bodyPr>
          <a:lstStyle>
            <a:lvl1pPr algn="ctr">
              <a:defRPr>
                <a:solidFill>
                  <a:schemeClr val="tx1"/>
                </a:solidFill>
              </a:defRPr>
            </a:lvl1pPr>
          </a:lstStyle>
          <a:p>
            <a:r>
              <a:rPr lang="en-US"/>
              <a:t>Click icon to add picture</a:t>
            </a:r>
            <a:endParaRPr lang="de-DE"/>
          </a:p>
        </p:txBody>
      </p:sp>
      <p:sp>
        <p:nvSpPr>
          <p:cNvPr id="13" name="Logoschutz" hidden="1">
            <a:extLst>
              <a:ext uri="{FF2B5EF4-FFF2-40B4-BE49-F238E27FC236}">
                <a16:creationId xmlns:a16="http://schemas.microsoft.com/office/drawing/2014/main" id="{82EE1829-716E-40CB-A4A0-CAB36B358641}"/>
              </a:ext>
            </a:extLst>
          </p:cNvPr>
          <p:cNvSpPr/>
          <p:nvPr userDrawn="1">
            <p:custDataLst>
              <p:tags r:id="rId1"/>
            </p:custDataLst>
          </p:nvPr>
        </p:nvSpPr>
        <p:spPr bwMode="gray">
          <a:xfrm>
            <a:off x="521900" y="524850"/>
            <a:ext cx="1080141"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solidFill>
                  <a:schemeClr val="tx1"/>
                </a:solidFill>
              </a:rPr>
              <a:t>Logo</a:t>
            </a:r>
          </a:p>
          <a:p>
            <a:pPr algn="ctr"/>
            <a:r>
              <a:rPr lang="de-DE" sz="1800">
                <a:solidFill>
                  <a:schemeClr val="tx1"/>
                </a:solidFill>
              </a:rPr>
              <a:t>Schutz</a:t>
            </a:r>
          </a:p>
        </p:txBody>
      </p:sp>
    </p:spTree>
    <p:extLst>
      <p:ext uri="{BB962C8B-B14F-4D97-AF65-F5344CB8AC3E}">
        <p14:creationId xmlns:p14="http://schemas.microsoft.com/office/powerpoint/2010/main" val="336752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itle 7"/>
          <p:cNvSpPr>
            <a:spLocks noGrp="1"/>
          </p:cNvSpPr>
          <p:nvPr>
            <p:ph type="title" hasCustomPrompt="1"/>
          </p:nvPr>
        </p:nvSpPr>
        <p:spPr bwMode="gray">
          <a:xfrm>
            <a:off x="1977022" y="403540"/>
            <a:ext cx="9625255" cy="864000"/>
          </a:xfrm>
        </p:spPr>
        <p:txBody>
          <a:bodyPr/>
          <a:lstStyle>
            <a:lvl1pPr>
              <a:defRPr/>
            </a:lvl1pPr>
          </a:lstStyle>
          <a:p>
            <a:r>
              <a:rPr lang="en-US"/>
              <a:t>Click to edit Master title style</a:t>
            </a:r>
          </a:p>
        </p:txBody>
      </p:sp>
      <p:sp>
        <p:nvSpPr>
          <p:cNvPr id="55" name="Text Placeholder 54"/>
          <p:cNvSpPr>
            <a:spLocks noGrp="1"/>
          </p:cNvSpPr>
          <p:nvPr>
            <p:ph type="body" sz="quarter" idx="13"/>
          </p:nvPr>
        </p:nvSpPr>
        <p:spPr bwMode="gray">
          <a:xfrm>
            <a:off x="2005598" y="1843721"/>
            <a:ext cx="4680609" cy="4641030"/>
          </a:xfrm>
        </p:spPr>
        <p:txBody>
          <a:bodyPr/>
          <a:lstStyle>
            <a:lvl1pPr marL="270000" indent="-270000">
              <a:spcBef>
                <a:spcPts val="1800"/>
              </a:spcBef>
              <a:spcAft>
                <a:spcPts val="0"/>
              </a:spcAft>
              <a:buFontTx/>
              <a:buBlip>
                <a:blip r:embed="rId3"/>
              </a:buBlip>
              <a:defRPr sz="2000"/>
            </a:lvl1pPr>
            <a:lvl2pPr marL="540000" indent="-270000">
              <a:spcBef>
                <a:spcPts val="600"/>
              </a:spcBef>
              <a:spcAft>
                <a:spcPts val="0"/>
              </a:spcAft>
              <a:buFontTx/>
              <a:buBlip>
                <a:blip r:embed="rId4"/>
              </a:buBlip>
              <a:defRPr sz="2000"/>
            </a:lvl2pPr>
            <a:lvl3pPr marL="810000" indent="-270000">
              <a:spcBef>
                <a:spcPts val="600"/>
              </a:spcBef>
              <a:spcAft>
                <a:spcPts val="0"/>
              </a:spcAft>
              <a:buFontTx/>
              <a:buBlip>
                <a:blip r:embed="rId5"/>
              </a:buBlip>
              <a:defRPr sz="2000"/>
            </a:lvl3pPr>
            <a:lvl4pPr marL="1080000" indent="-270000">
              <a:spcBef>
                <a:spcPts val="600"/>
              </a:spcBef>
              <a:spcAft>
                <a:spcPts val="0"/>
              </a:spcAft>
              <a:buFontTx/>
              <a:buBlip>
                <a:blip r:embed="rId6"/>
              </a:buBlip>
              <a:defRPr sz="2000"/>
            </a:lvl4pPr>
            <a:lvl5pPr>
              <a:spcBef>
                <a:spcPts val="600"/>
              </a:spcBef>
              <a:spcAft>
                <a:spcPts val="0"/>
              </a:spcAft>
              <a:defRPr sz="2000"/>
            </a:lvl5pPr>
            <a:lvl6pPr>
              <a:spcBef>
                <a:spcPts val="600"/>
              </a:spcBef>
              <a:spcAft>
                <a:spcPts val="0"/>
              </a:spcAft>
              <a:defRPr sz="2000"/>
            </a:lvl6pPr>
            <a:lvl7pPr>
              <a:spcBef>
                <a:spcPts val="600"/>
              </a:spcBef>
              <a:spcAft>
                <a:spcPts val="0"/>
              </a:spcAft>
              <a:defRPr sz="2000"/>
            </a:lvl7pPr>
            <a:lvl8pPr>
              <a:spcBef>
                <a:spcPts val="600"/>
              </a:spcBef>
              <a:spcAft>
                <a:spcPts val="0"/>
              </a:spcAft>
              <a:defRPr sz="2000"/>
            </a:lvl8pPr>
            <a:lvl9pPr>
              <a:spcBef>
                <a:spcPts val="600"/>
              </a:spcBef>
              <a:spcAft>
                <a:spcPts val="0"/>
              </a:spcAft>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 name="Date Placeholder 2"/>
          <p:cNvSpPr>
            <a:spLocks noGrp="1"/>
          </p:cNvSpPr>
          <p:nvPr>
            <p:ph type="dt" sz="half" idx="10"/>
          </p:nvPr>
        </p:nvSpPr>
        <p:spPr bwMode="gray"/>
        <p:txBody>
          <a:bodyPr/>
          <a:lstStyle/>
          <a:p>
            <a:fld id="{446D153B-5295-4803-A6AF-0383D37DD895}" type="datetime1">
              <a:rPr lang="en-US" smtClean="0"/>
              <a:t>12/30/2025</a:t>
            </a:fld>
            <a:endParaRPr lang="en-US"/>
          </a:p>
        </p:txBody>
      </p:sp>
      <p:sp>
        <p:nvSpPr>
          <p:cNvPr id="4" name="Footer Placeholder 3"/>
          <p:cNvSpPr>
            <a:spLocks noGrp="1"/>
          </p:cNvSpPr>
          <p:nvPr>
            <p:ph type="ftr" sz="quarter" idx="11"/>
          </p:nvPr>
        </p:nvSpPr>
        <p:spPr bwMode="gray">
          <a:xfrm>
            <a:off x="974800" y="6617933"/>
            <a:ext cx="5711408" cy="108000"/>
          </a:xfrm>
        </p:spPr>
        <p:txBody>
          <a:bodyPr/>
          <a:lstStyle/>
          <a:p>
            <a:r>
              <a:rPr lang="en-US"/>
              <a:t>/// The Future of Crop Protection /// June 2023</a:t>
            </a:r>
          </a:p>
        </p:txBody>
      </p:sp>
      <p:sp>
        <p:nvSpPr>
          <p:cNvPr id="5" name="Slide Number Placeholder 4"/>
          <p:cNvSpPr>
            <a:spLocks noGrp="1"/>
          </p:cNvSpPr>
          <p:nvPr>
            <p:ph type="sldNum" sz="quarter" idx="12"/>
          </p:nvPr>
        </p:nvSpPr>
        <p:spPr bwMode="gray">
          <a:xfrm>
            <a:off x="195869" y="6617933"/>
            <a:ext cx="392377" cy="108000"/>
          </a:xfrm>
        </p:spPr>
        <p:txBody>
          <a:bodyPr/>
          <a:lstStyle/>
          <a:p>
            <a:fld id="{EEAD9179-7A6B-4268-BEB2-F3B8EB06115B}" type="slidenum">
              <a:rPr lang="en-US" smtClean="0"/>
              <a:pPr/>
              <a:t>‹#›</a:t>
            </a:fld>
            <a:endParaRPr lang="en-US"/>
          </a:p>
        </p:txBody>
      </p:sp>
      <p:pic>
        <p:nvPicPr>
          <p:cNvPr id="9" name="Picture 2"/>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gray">
          <a:xfrm>
            <a:off x="701923" y="704850"/>
            <a:ext cx="720094"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bwMode="black">
          <a:xfrm>
            <a:off x="7805252" y="1"/>
            <a:ext cx="4386748" cy="6858000"/>
            <a:chOff x="7804236" y="1"/>
            <a:chExt cx="4386177" cy="6858000"/>
          </a:xfrm>
        </p:grpSpPr>
        <p:sp>
          <p:nvSpPr>
            <p:cNvPr id="19" name="Freeform 6"/>
            <p:cNvSpPr>
              <a:spLocks/>
            </p:cNvSpPr>
            <p:nvPr userDrawn="1"/>
          </p:nvSpPr>
          <p:spPr bwMode="black">
            <a:xfrm>
              <a:off x="7804236" y="1"/>
              <a:ext cx="2489310" cy="6858000"/>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0" name="Freeform 6"/>
            <p:cNvSpPr>
              <a:spLocks/>
            </p:cNvSpPr>
            <p:nvPr userDrawn="1"/>
          </p:nvSpPr>
          <p:spPr bwMode="black">
            <a:xfrm>
              <a:off x="8456276" y="1408976"/>
              <a:ext cx="3734137" cy="5449024"/>
            </a:xfrm>
            <a:custGeom>
              <a:avLst/>
              <a:gdLst>
                <a:gd name="T0" fmla="*/ 0 w 2785"/>
                <a:gd name="T1" fmla="*/ 4064 h 4064"/>
                <a:gd name="T2" fmla="*/ 11 w 2785"/>
                <a:gd name="T3" fmla="*/ 4064 h 4064"/>
                <a:gd name="T4" fmla="*/ 2785 w 2785"/>
                <a:gd name="T5" fmla="*/ 17 h 4064"/>
                <a:gd name="T6" fmla="*/ 2785 w 2785"/>
                <a:gd name="T7" fmla="*/ 0 h 4064"/>
                <a:gd name="T8" fmla="*/ 0 w 2785"/>
                <a:gd name="T9" fmla="*/ 4064 h 4064"/>
              </a:gdLst>
              <a:ahLst/>
              <a:cxnLst>
                <a:cxn ang="0">
                  <a:pos x="T0" y="T1"/>
                </a:cxn>
                <a:cxn ang="0">
                  <a:pos x="T2" y="T3"/>
                </a:cxn>
                <a:cxn ang="0">
                  <a:pos x="T4" y="T5"/>
                </a:cxn>
                <a:cxn ang="0">
                  <a:pos x="T6" y="T7"/>
                </a:cxn>
                <a:cxn ang="0">
                  <a:pos x="T8" y="T9"/>
                </a:cxn>
              </a:cxnLst>
              <a:rect l="0" t="0" r="r" b="b"/>
              <a:pathLst>
                <a:path w="2785" h="4064">
                  <a:moveTo>
                    <a:pt x="0" y="4064"/>
                  </a:moveTo>
                  <a:lnTo>
                    <a:pt x="11" y="4064"/>
                  </a:lnTo>
                  <a:lnTo>
                    <a:pt x="2785" y="17"/>
                  </a:lnTo>
                  <a:lnTo>
                    <a:pt x="2785" y="0"/>
                  </a:lnTo>
                  <a:lnTo>
                    <a:pt x="0" y="40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de-DE" sz="1800"/>
            </a:p>
          </p:txBody>
        </p:sp>
      </p:grpSp>
      <p:sp>
        <p:nvSpPr>
          <p:cNvPr id="6" name="Logoschutz" hidden="1"/>
          <p:cNvSpPr/>
          <p:nvPr userDrawn="1">
            <p:custDataLst>
              <p:tags r:id="rId1"/>
            </p:custDataLst>
          </p:nvPr>
        </p:nvSpPr>
        <p:spPr bwMode="gray">
          <a:xfrm>
            <a:off x="521900" y="524850"/>
            <a:ext cx="1080141"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solidFill>
                  <a:schemeClr val="tx1"/>
                </a:solidFill>
              </a:rPr>
              <a:t>Logo</a:t>
            </a:r>
          </a:p>
          <a:p>
            <a:pPr algn="ctr"/>
            <a:r>
              <a:rPr lang="de-DE" sz="1800">
                <a:solidFill>
                  <a:schemeClr val="tx1"/>
                </a:solidFill>
              </a:rPr>
              <a:t>Schutz</a:t>
            </a:r>
          </a:p>
        </p:txBody>
      </p:sp>
    </p:spTree>
    <p:extLst>
      <p:ext uri="{BB962C8B-B14F-4D97-AF65-F5344CB8AC3E}">
        <p14:creationId xmlns:p14="http://schemas.microsoft.com/office/powerpoint/2010/main" val="409609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254">
          <p15:clr>
            <a:srgbClr val="FBAE40"/>
          </p15:clr>
        </p15:guide>
        <p15:guide id="2" orient="horz" pos="4086">
          <p15:clr>
            <a:srgbClr val="FBAE40"/>
          </p15:clr>
        </p15:guide>
        <p15:guide id="3" orient="horz" pos="1162">
          <p15:clr>
            <a:srgbClr val="FBAE40"/>
          </p15:clr>
        </p15:guide>
        <p15:guide id="4" pos="421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hapter">
    <p:bg>
      <p:bgPr>
        <a:solidFill>
          <a:schemeClr val="tx2"/>
        </a:solidFill>
        <a:effectLst/>
      </p:bgPr>
    </p:bg>
    <p:spTree>
      <p:nvGrpSpPr>
        <p:cNvPr id="1" name=""/>
        <p:cNvGrpSpPr/>
        <p:nvPr/>
      </p:nvGrpSpPr>
      <p:grpSpPr>
        <a:xfrm>
          <a:off x="0" y="0"/>
          <a:ext cx="0" cy="0"/>
          <a:chOff x="0" y="0"/>
          <a:chExt cx="0" cy="0"/>
        </a:xfrm>
      </p:grpSpPr>
      <p:sp>
        <p:nvSpPr>
          <p:cNvPr id="6" name="Freeform 5"/>
          <p:cNvSpPr/>
          <p:nvPr/>
        </p:nvSpPr>
        <p:spPr bwMode="invGray">
          <a:xfrm>
            <a:off x="0" y="0"/>
            <a:ext cx="2104849" cy="6861175"/>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1175"/>
              <a:gd name="connsiteX1" fmla="*/ 2104575 w 2104575"/>
              <a:gd name="connsiteY1" fmla="*/ 0 h 6861175"/>
              <a:gd name="connsiteX2" fmla="*/ 650732 w 2104575"/>
              <a:gd name="connsiteY2" fmla="*/ 6861175 h 6861175"/>
              <a:gd name="connsiteX3" fmla="*/ 0 w 2104575"/>
              <a:gd name="connsiteY3" fmla="*/ 6858000 h 6861175"/>
              <a:gd name="connsiteX4" fmla="*/ 0 w 2104575"/>
              <a:gd name="connsiteY4" fmla="*/ 0 h 6861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1175">
                <a:moveTo>
                  <a:pt x="0" y="0"/>
                </a:moveTo>
                <a:lnTo>
                  <a:pt x="2104575" y="0"/>
                </a:lnTo>
                <a:lnTo>
                  <a:pt x="650732" y="6861175"/>
                </a:lnTo>
                <a:lnTo>
                  <a:pt x="0" y="6858000"/>
                </a:lnTo>
                <a:lnTo>
                  <a:pt x="0" y="0"/>
                </a:lnTo>
                <a:close/>
              </a:path>
            </a:pathLst>
          </a:custGeom>
          <a:gradFill flip="none" rotWithShape="1">
            <a:gsLst>
              <a:gs pos="0">
                <a:srgbClr val="E61A5D"/>
              </a:gs>
              <a:gs pos="50000">
                <a:srgbClr val="E61A5D"/>
              </a:gs>
              <a:gs pos="84000">
                <a:srgbClr val="E61A5D">
                  <a:alpha val="0"/>
                </a:srgb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a:endParaRPr lang="en-US" sz="1800" err="1"/>
          </a:p>
        </p:txBody>
      </p:sp>
      <p:sp>
        <p:nvSpPr>
          <p:cNvPr id="3" name="Date Placeholder 2"/>
          <p:cNvSpPr>
            <a:spLocks noGrp="1"/>
          </p:cNvSpPr>
          <p:nvPr>
            <p:ph type="dt" sz="half" idx="10"/>
          </p:nvPr>
        </p:nvSpPr>
        <p:spPr bwMode="gray"/>
        <p:txBody>
          <a:bodyPr/>
          <a:lstStyle/>
          <a:p>
            <a:fld id="{6601C407-2630-4D0F-9524-D3CBEA84BBAA}" type="datetime1">
              <a:rPr lang="en-US" smtClean="0"/>
              <a:t>12/30/2025</a:t>
            </a:fld>
            <a:endParaRPr lang="en-US"/>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The Future of Crop Protection /// June 2023</a:t>
            </a:r>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a:p>
        </p:txBody>
      </p:sp>
      <p:sp>
        <p:nvSpPr>
          <p:cNvPr id="26" name="Subtitle 2"/>
          <p:cNvSpPr>
            <a:spLocks noGrp="1"/>
          </p:cNvSpPr>
          <p:nvPr>
            <p:ph type="subTitle" idx="1"/>
          </p:nvPr>
        </p:nvSpPr>
        <p:spPr bwMode="black">
          <a:xfrm>
            <a:off x="6846988" y="3064854"/>
            <a:ext cx="4500586" cy="720000"/>
          </a:xfrm>
        </p:spPr>
        <p:txBody>
          <a:bodyPr anchor="t"/>
          <a:lstStyle>
            <a:lvl1pPr marL="0" indent="0" algn="l">
              <a:buNone/>
              <a:defRPr sz="2400" b="1">
                <a:solidFill>
                  <a:schemeClr val="accent1"/>
                </a:solidFill>
              </a:defRPr>
            </a:lvl1pPr>
            <a:lvl2pPr marL="0" indent="0" algn="l">
              <a:buNone/>
              <a:defRPr sz="2400" b="1">
                <a:solidFill>
                  <a:schemeClr val="accent1"/>
                </a:solidFill>
              </a:defRPr>
            </a:lvl2pPr>
            <a:lvl3pPr marL="0" indent="0" algn="l">
              <a:buNone/>
              <a:defRPr sz="2400" b="1">
                <a:solidFill>
                  <a:schemeClr val="accent1"/>
                </a:solidFill>
              </a:defRPr>
            </a:lvl3pPr>
            <a:lvl4pPr marL="0" indent="0" algn="l">
              <a:buNone/>
              <a:defRPr sz="2400" b="1">
                <a:solidFill>
                  <a:schemeClr val="accent1"/>
                </a:solidFill>
              </a:defRPr>
            </a:lvl4pPr>
            <a:lvl5pPr marL="0" indent="0" algn="l">
              <a:buNone/>
              <a:defRPr sz="2400" b="1">
                <a:solidFill>
                  <a:schemeClr val="accent1"/>
                </a:solidFill>
              </a:defRPr>
            </a:lvl5pPr>
            <a:lvl6pPr marL="0" indent="0" algn="l">
              <a:buNone/>
              <a:defRPr sz="2400" b="1">
                <a:solidFill>
                  <a:schemeClr val="accent1"/>
                </a:solidFill>
              </a:defRPr>
            </a:lvl6pPr>
            <a:lvl7pPr marL="0" indent="0" algn="l">
              <a:buNone/>
              <a:defRPr sz="2400" b="1">
                <a:solidFill>
                  <a:schemeClr val="accent1"/>
                </a:solidFill>
              </a:defRPr>
            </a:lvl7pPr>
            <a:lvl8pPr marL="0" indent="0" algn="l">
              <a:buNone/>
              <a:defRPr sz="2400" b="1">
                <a:solidFill>
                  <a:schemeClr val="accent1"/>
                </a:solidFill>
              </a:defRPr>
            </a:lvl8pPr>
            <a:lvl9pPr marL="0" indent="0" algn="l">
              <a:buNone/>
              <a:defRPr sz="2400" b="1">
                <a:solidFill>
                  <a:schemeClr val="accent1"/>
                </a:solidFill>
              </a:defRPr>
            </a:lvl9pPr>
          </a:lstStyle>
          <a:p>
            <a:pPr lvl="0"/>
            <a:r>
              <a:rPr lang="de-DE"/>
              <a:t>Formatvorlage des Untertitelmasters durch Klicken bearbeiten</a:t>
            </a:r>
            <a:endParaRPr lang="en-US"/>
          </a:p>
        </p:txBody>
      </p:sp>
      <p:sp>
        <p:nvSpPr>
          <p:cNvPr id="2" name="Title 1"/>
          <p:cNvSpPr>
            <a:spLocks noGrp="1"/>
          </p:cNvSpPr>
          <p:nvPr>
            <p:ph type="title"/>
          </p:nvPr>
        </p:nvSpPr>
        <p:spPr bwMode="black">
          <a:xfrm>
            <a:off x="1810185" y="1473903"/>
            <a:ext cx="4140539" cy="1440753"/>
          </a:xfrm>
        </p:spPr>
        <p:txBody>
          <a:bodyPr anchor="b"/>
          <a:lstStyle>
            <a:lvl1pPr algn="r">
              <a:defRPr sz="4800" i="1">
                <a:solidFill>
                  <a:schemeClr val="bg1"/>
                </a:solidFill>
              </a:defRPr>
            </a:lvl1pPr>
          </a:lstStyle>
          <a:p>
            <a:r>
              <a:rPr lang="de-DE"/>
              <a:t>Titelmasterformat durch Klicken bearbeiten</a:t>
            </a:r>
            <a:endParaRPr lang="en-US"/>
          </a:p>
        </p:txBody>
      </p:sp>
      <p:grpSp>
        <p:nvGrpSpPr>
          <p:cNvPr id="49" name="Group 48"/>
          <p:cNvGrpSpPr/>
          <p:nvPr/>
        </p:nvGrpSpPr>
        <p:grpSpPr bwMode="black">
          <a:xfrm>
            <a:off x="4710724" y="1"/>
            <a:ext cx="2593848" cy="6858000"/>
            <a:chOff x="4710111" y="1"/>
            <a:chExt cx="2593510" cy="6858000"/>
          </a:xfrm>
        </p:grpSpPr>
        <p:sp>
          <p:nvSpPr>
            <p:cNvPr id="50" name="Freeform 6"/>
            <p:cNvSpPr>
              <a:spLocks/>
            </p:cNvSpPr>
            <p:nvPr userDrawn="1"/>
          </p:nvSpPr>
          <p:spPr bwMode="black">
            <a:xfrm>
              <a:off x="4710111" y="1"/>
              <a:ext cx="2393982" cy="6858000"/>
            </a:xfrm>
            <a:custGeom>
              <a:avLst/>
              <a:gdLst>
                <a:gd name="T0" fmla="*/ 9 w 1781"/>
                <a:gd name="T1" fmla="*/ 5102 h 5102"/>
                <a:gd name="T2" fmla="*/ 1781 w 1781"/>
                <a:gd name="T3" fmla="*/ 0 h 5102"/>
                <a:gd name="T4" fmla="*/ 1770 w 1781"/>
                <a:gd name="T5" fmla="*/ 0 h 5102"/>
                <a:gd name="T6" fmla="*/ 0 w 1781"/>
                <a:gd name="T7" fmla="*/ 5102 h 5102"/>
                <a:gd name="T8" fmla="*/ 9 w 1781"/>
                <a:gd name="T9" fmla="*/ 5102 h 5102"/>
              </a:gdLst>
              <a:ahLst/>
              <a:cxnLst>
                <a:cxn ang="0">
                  <a:pos x="T0" y="T1"/>
                </a:cxn>
                <a:cxn ang="0">
                  <a:pos x="T2" y="T3"/>
                </a:cxn>
                <a:cxn ang="0">
                  <a:pos x="T4" y="T5"/>
                </a:cxn>
                <a:cxn ang="0">
                  <a:pos x="T6" y="T7"/>
                </a:cxn>
                <a:cxn ang="0">
                  <a:pos x="T8" y="T9"/>
                </a:cxn>
              </a:cxnLst>
              <a:rect l="0" t="0" r="r" b="b"/>
              <a:pathLst>
                <a:path w="1781" h="5102">
                  <a:moveTo>
                    <a:pt x="9" y="5102"/>
                  </a:moveTo>
                  <a:lnTo>
                    <a:pt x="1781" y="0"/>
                  </a:lnTo>
                  <a:lnTo>
                    <a:pt x="1770" y="0"/>
                  </a:lnTo>
                  <a:lnTo>
                    <a:pt x="0" y="5102"/>
                  </a:lnTo>
                  <a:lnTo>
                    <a:pt x="9" y="510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51" name="Freeform 12"/>
            <p:cNvSpPr>
              <a:spLocks/>
            </p:cNvSpPr>
            <p:nvPr userDrawn="1"/>
          </p:nvSpPr>
          <p:spPr bwMode="black">
            <a:xfrm>
              <a:off x="5945695" y="2"/>
              <a:ext cx="1357926" cy="6857998"/>
            </a:xfrm>
            <a:custGeom>
              <a:avLst/>
              <a:gdLst>
                <a:gd name="T0" fmla="*/ 9 w 1013"/>
                <a:gd name="T1" fmla="*/ 5116 h 5116"/>
                <a:gd name="T2" fmla="*/ 1013 w 1013"/>
                <a:gd name="T3" fmla="*/ 0 h 5116"/>
                <a:gd name="T4" fmla="*/ 1004 w 1013"/>
                <a:gd name="T5" fmla="*/ 0 h 5116"/>
                <a:gd name="T6" fmla="*/ 0 w 1013"/>
                <a:gd name="T7" fmla="*/ 5116 h 5116"/>
                <a:gd name="T8" fmla="*/ 9 w 1013"/>
                <a:gd name="T9" fmla="*/ 5116 h 5116"/>
              </a:gdLst>
              <a:ahLst/>
              <a:cxnLst>
                <a:cxn ang="0">
                  <a:pos x="T0" y="T1"/>
                </a:cxn>
                <a:cxn ang="0">
                  <a:pos x="T2" y="T3"/>
                </a:cxn>
                <a:cxn ang="0">
                  <a:pos x="T4" y="T5"/>
                </a:cxn>
                <a:cxn ang="0">
                  <a:pos x="T6" y="T7"/>
                </a:cxn>
                <a:cxn ang="0">
                  <a:pos x="T8" y="T9"/>
                </a:cxn>
              </a:cxnLst>
              <a:rect l="0" t="0" r="r" b="b"/>
              <a:pathLst>
                <a:path w="1013" h="5116">
                  <a:moveTo>
                    <a:pt x="9" y="5116"/>
                  </a:moveTo>
                  <a:lnTo>
                    <a:pt x="1013" y="0"/>
                  </a:lnTo>
                  <a:lnTo>
                    <a:pt x="1004" y="0"/>
                  </a:lnTo>
                  <a:lnTo>
                    <a:pt x="0" y="5116"/>
                  </a:lnTo>
                  <a:lnTo>
                    <a:pt x="9" y="51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4"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197726" y="617699"/>
            <a:ext cx="395299"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Logo</a:t>
            </a:r>
          </a:p>
          <a:p>
            <a:pPr algn="ctr"/>
            <a:r>
              <a:rPr lang="de-DE" sz="900">
                <a:solidFill>
                  <a:schemeClr val="tx1"/>
                </a:solidFill>
              </a:rPr>
              <a:t>Schutz</a:t>
            </a:r>
          </a:p>
        </p:txBody>
      </p:sp>
    </p:spTree>
    <p:extLst>
      <p:ext uri="{BB962C8B-B14F-4D97-AF65-F5344CB8AC3E}">
        <p14:creationId xmlns:p14="http://schemas.microsoft.com/office/powerpoint/2010/main" val="271356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pter 2">
    <p:bg>
      <p:bgPr>
        <a:solidFill>
          <a:schemeClr val="accent2"/>
        </a:solidFill>
        <a:effectLst/>
      </p:bgPr>
    </p:bg>
    <p:spTree>
      <p:nvGrpSpPr>
        <p:cNvPr id="1" name=""/>
        <p:cNvGrpSpPr/>
        <p:nvPr/>
      </p:nvGrpSpPr>
      <p:grpSpPr>
        <a:xfrm>
          <a:off x="0" y="0"/>
          <a:ext cx="0" cy="0"/>
          <a:chOff x="0" y="0"/>
          <a:chExt cx="0" cy="0"/>
        </a:xfrm>
      </p:grpSpPr>
      <p:grpSp>
        <p:nvGrpSpPr>
          <p:cNvPr id="36" name="Group 35"/>
          <p:cNvGrpSpPr/>
          <p:nvPr/>
        </p:nvGrpSpPr>
        <p:grpSpPr bwMode="black">
          <a:xfrm>
            <a:off x="5740674" y="0"/>
            <a:ext cx="6451327" cy="6858000"/>
            <a:chOff x="-7368753" y="-1854009"/>
            <a:chExt cx="6299342" cy="6697306"/>
          </a:xfrm>
        </p:grpSpPr>
        <p:sp>
          <p:nvSpPr>
            <p:cNvPr id="37" name="Freeform 6"/>
            <p:cNvSpPr>
              <a:spLocks/>
            </p:cNvSpPr>
            <p:nvPr userDrawn="1"/>
          </p:nvSpPr>
          <p:spPr bwMode="black">
            <a:xfrm>
              <a:off x="-3543591" y="1231517"/>
              <a:ext cx="2474180" cy="3611780"/>
            </a:xfrm>
            <a:custGeom>
              <a:avLst/>
              <a:gdLst>
                <a:gd name="T0" fmla="*/ 0 w 1890"/>
                <a:gd name="T1" fmla="*/ 2759 h 2759"/>
                <a:gd name="T2" fmla="*/ 12 w 1890"/>
                <a:gd name="T3" fmla="*/ 2759 h 2759"/>
                <a:gd name="T4" fmla="*/ 1890 w 1890"/>
                <a:gd name="T5" fmla="*/ 17 h 2759"/>
                <a:gd name="T6" fmla="*/ 1890 w 1890"/>
                <a:gd name="T7" fmla="*/ 0 h 2759"/>
                <a:gd name="T8" fmla="*/ 0 w 1890"/>
                <a:gd name="T9" fmla="*/ 2759 h 2759"/>
              </a:gdLst>
              <a:ahLst/>
              <a:cxnLst>
                <a:cxn ang="0">
                  <a:pos x="T0" y="T1"/>
                </a:cxn>
                <a:cxn ang="0">
                  <a:pos x="T2" y="T3"/>
                </a:cxn>
                <a:cxn ang="0">
                  <a:pos x="T4" y="T5"/>
                </a:cxn>
                <a:cxn ang="0">
                  <a:pos x="T6" y="T7"/>
                </a:cxn>
                <a:cxn ang="0">
                  <a:pos x="T8" y="T9"/>
                </a:cxn>
              </a:cxnLst>
              <a:rect l="0" t="0" r="r" b="b"/>
              <a:pathLst>
                <a:path w="1890" h="2759">
                  <a:moveTo>
                    <a:pt x="0" y="2759"/>
                  </a:moveTo>
                  <a:lnTo>
                    <a:pt x="12" y="2759"/>
                  </a:lnTo>
                  <a:lnTo>
                    <a:pt x="1890" y="17"/>
                  </a:lnTo>
                  <a:lnTo>
                    <a:pt x="1890" y="0"/>
                  </a:lnTo>
                  <a:lnTo>
                    <a:pt x="0" y="27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a:p>
          </p:txBody>
        </p:sp>
        <p:sp>
          <p:nvSpPr>
            <p:cNvPr id="38" name="Freeform 7"/>
            <p:cNvSpPr>
              <a:spLocks/>
            </p:cNvSpPr>
            <p:nvPr userDrawn="1"/>
          </p:nvSpPr>
          <p:spPr bwMode="black">
            <a:xfrm>
              <a:off x="-7368753" y="-1854009"/>
              <a:ext cx="1327417" cy="6697305"/>
            </a:xfrm>
            <a:custGeom>
              <a:avLst/>
              <a:gdLst>
                <a:gd name="T0" fmla="*/ 10 w 1014"/>
                <a:gd name="T1" fmla="*/ 5116 h 5116"/>
                <a:gd name="T2" fmla="*/ 1014 w 1014"/>
                <a:gd name="T3" fmla="*/ 0 h 5116"/>
                <a:gd name="T4" fmla="*/ 1007 w 1014"/>
                <a:gd name="T5" fmla="*/ 0 h 5116"/>
                <a:gd name="T6" fmla="*/ 0 w 1014"/>
                <a:gd name="T7" fmla="*/ 5116 h 5116"/>
                <a:gd name="T8" fmla="*/ 10 w 1014"/>
                <a:gd name="T9" fmla="*/ 5116 h 5116"/>
              </a:gdLst>
              <a:ahLst/>
              <a:cxnLst>
                <a:cxn ang="0">
                  <a:pos x="T0" y="T1"/>
                </a:cxn>
                <a:cxn ang="0">
                  <a:pos x="T2" y="T3"/>
                </a:cxn>
                <a:cxn ang="0">
                  <a:pos x="T4" y="T5"/>
                </a:cxn>
                <a:cxn ang="0">
                  <a:pos x="T6" y="T7"/>
                </a:cxn>
                <a:cxn ang="0">
                  <a:pos x="T8" y="T9"/>
                </a:cxn>
              </a:cxnLst>
              <a:rect l="0" t="0" r="r" b="b"/>
              <a:pathLst>
                <a:path w="1014" h="5116">
                  <a:moveTo>
                    <a:pt x="10" y="5116"/>
                  </a:moveTo>
                  <a:lnTo>
                    <a:pt x="1014" y="0"/>
                  </a:lnTo>
                  <a:lnTo>
                    <a:pt x="1007" y="0"/>
                  </a:lnTo>
                  <a:lnTo>
                    <a:pt x="0" y="5116"/>
                  </a:lnTo>
                  <a:lnTo>
                    <a:pt x="10" y="51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a:p>
          </p:txBody>
        </p:sp>
      </p:grpSp>
      <p:sp>
        <p:nvSpPr>
          <p:cNvPr id="6" name="Freeform 5"/>
          <p:cNvSpPr/>
          <p:nvPr/>
        </p:nvSpPr>
        <p:spPr bwMode="ltGray">
          <a:xfrm>
            <a:off x="0" y="1"/>
            <a:ext cx="2104849" cy="6860381"/>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0381"/>
              <a:gd name="connsiteX1" fmla="*/ 2104575 w 2104575"/>
              <a:gd name="connsiteY1" fmla="*/ 0 h 6860381"/>
              <a:gd name="connsiteX2" fmla="*/ 645970 w 2104575"/>
              <a:gd name="connsiteY2" fmla="*/ 6860381 h 6860381"/>
              <a:gd name="connsiteX3" fmla="*/ 0 w 2104575"/>
              <a:gd name="connsiteY3" fmla="*/ 6858000 h 6860381"/>
              <a:gd name="connsiteX4" fmla="*/ 0 w 2104575"/>
              <a:gd name="connsiteY4" fmla="*/ 0 h 68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0381">
                <a:moveTo>
                  <a:pt x="0" y="0"/>
                </a:moveTo>
                <a:lnTo>
                  <a:pt x="2104575" y="0"/>
                </a:lnTo>
                <a:lnTo>
                  <a:pt x="645970" y="6860381"/>
                </a:lnTo>
                <a:lnTo>
                  <a:pt x="0" y="6858000"/>
                </a:lnTo>
                <a:lnTo>
                  <a:pt x="0" y="0"/>
                </a:lnTo>
                <a:close/>
              </a:path>
            </a:pathLst>
          </a:custGeom>
          <a:gradFill flip="none" rotWithShape="1">
            <a:gsLst>
              <a:gs pos="0">
                <a:srgbClr val="00A5E2"/>
              </a:gs>
              <a:gs pos="50000">
                <a:srgbClr val="00A5E2"/>
              </a:gs>
              <a:gs pos="84000">
                <a:schemeClr val="accent2">
                  <a:alpha val="0"/>
                </a:scheme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a:endParaRPr lang="en-US" sz="1800" err="1"/>
          </a:p>
        </p:txBody>
      </p:sp>
      <p:sp>
        <p:nvSpPr>
          <p:cNvPr id="2" name="Title 1"/>
          <p:cNvSpPr>
            <a:spLocks noGrp="1"/>
          </p:cNvSpPr>
          <p:nvPr>
            <p:ph type="title"/>
          </p:nvPr>
        </p:nvSpPr>
        <p:spPr bwMode="black">
          <a:xfrm>
            <a:off x="6679256" y="2989334"/>
            <a:ext cx="4500586" cy="1440753"/>
          </a:xfrm>
        </p:spPr>
        <p:txBody>
          <a:bodyPr anchor="t"/>
          <a:lstStyle>
            <a:lvl1pPr algn="l">
              <a:defRPr sz="4800" i="1">
                <a:solidFill>
                  <a:schemeClr val="bg1"/>
                </a:solidFill>
              </a:defRPr>
            </a:lvl1pPr>
          </a:lstStyle>
          <a:p>
            <a:r>
              <a:rPr lang="de-DE"/>
              <a:t>Titelmasterformat durch Klicken bearbeiten</a:t>
            </a:r>
            <a:endParaRPr lang="en-US"/>
          </a:p>
        </p:txBody>
      </p:sp>
      <p:sp>
        <p:nvSpPr>
          <p:cNvPr id="3" name="Date Placeholder 2"/>
          <p:cNvSpPr>
            <a:spLocks noGrp="1"/>
          </p:cNvSpPr>
          <p:nvPr>
            <p:ph type="dt" sz="half" idx="10"/>
          </p:nvPr>
        </p:nvSpPr>
        <p:spPr bwMode="gray"/>
        <p:txBody>
          <a:bodyPr/>
          <a:lstStyle/>
          <a:p>
            <a:fld id="{131FC4EC-E9F5-4E72-94B2-DF32DFD981B4}" type="datetime1">
              <a:rPr lang="en-US" smtClean="0"/>
              <a:t>12/30/2025</a:t>
            </a:fld>
            <a:endParaRPr lang="en-US"/>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The Future of Crop Protection /// June 2023</a:t>
            </a:r>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a:p>
        </p:txBody>
      </p:sp>
      <p:sp>
        <p:nvSpPr>
          <p:cNvPr id="26" name="Subtitle 2"/>
          <p:cNvSpPr>
            <a:spLocks noGrp="1"/>
          </p:cNvSpPr>
          <p:nvPr>
            <p:ph type="subTitle" idx="1"/>
          </p:nvPr>
        </p:nvSpPr>
        <p:spPr bwMode="black">
          <a:xfrm>
            <a:off x="1902438" y="2134650"/>
            <a:ext cx="4500586" cy="720000"/>
          </a:xfrm>
        </p:spPr>
        <p:txBody>
          <a:bodyPr anchor="b"/>
          <a:lstStyle>
            <a:lvl1pPr marL="0" indent="0" algn="r">
              <a:buNone/>
              <a:defRPr sz="2400" b="1">
                <a:solidFill>
                  <a:schemeClr val="accent1"/>
                </a:solidFill>
              </a:defRPr>
            </a:lvl1pPr>
            <a:lvl2pPr marL="0" indent="0" algn="l">
              <a:buNone/>
              <a:defRPr sz="2400" b="1">
                <a:solidFill>
                  <a:schemeClr val="accent1"/>
                </a:solidFill>
              </a:defRPr>
            </a:lvl2pPr>
            <a:lvl3pPr marL="0" indent="0" algn="l">
              <a:buNone/>
              <a:defRPr sz="2400" b="1">
                <a:solidFill>
                  <a:schemeClr val="accent1"/>
                </a:solidFill>
              </a:defRPr>
            </a:lvl3pPr>
            <a:lvl4pPr marL="0" indent="0" algn="l">
              <a:buNone/>
              <a:defRPr sz="2400" b="1">
                <a:solidFill>
                  <a:schemeClr val="accent1"/>
                </a:solidFill>
              </a:defRPr>
            </a:lvl4pPr>
            <a:lvl5pPr marL="0" indent="0" algn="l">
              <a:buNone/>
              <a:defRPr sz="2400" b="1">
                <a:solidFill>
                  <a:schemeClr val="accent1"/>
                </a:solidFill>
              </a:defRPr>
            </a:lvl5pPr>
            <a:lvl6pPr marL="0" indent="0" algn="l">
              <a:buNone/>
              <a:defRPr sz="2400" b="1">
                <a:solidFill>
                  <a:schemeClr val="accent1"/>
                </a:solidFill>
              </a:defRPr>
            </a:lvl6pPr>
            <a:lvl7pPr marL="0" indent="0" algn="l">
              <a:buNone/>
              <a:defRPr sz="2400" b="1">
                <a:solidFill>
                  <a:schemeClr val="accent1"/>
                </a:solidFill>
              </a:defRPr>
            </a:lvl7pPr>
            <a:lvl8pPr marL="0" indent="0" algn="l">
              <a:buNone/>
              <a:defRPr sz="2400" b="1">
                <a:solidFill>
                  <a:schemeClr val="accent1"/>
                </a:solidFill>
              </a:defRPr>
            </a:lvl8pPr>
            <a:lvl9pPr marL="0" indent="0" algn="l">
              <a:buNone/>
              <a:defRPr sz="2400" b="1">
                <a:solidFill>
                  <a:schemeClr val="accent1"/>
                </a:solidFill>
              </a:defRPr>
            </a:lvl9pPr>
          </a:lstStyle>
          <a:p>
            <a:pPr lvl="0"/>
            <a:r>
              <a:rPr lang="de-DE"/>
              <a:t>Formatvorlage des Untertitelmasters durch Klicken bearbeiten</a:t>
            </a:r>
            <a:endParaRPr lang="en-US"/>
          </a:p>
        </p:txBody>
      </p:sp>
      <p:pic>
        <p:nvPicPr>
          <p:cNvPr id="2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197726" y="617699"/>
            <a:ext cx="395299"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Logo</a:t>
            </a:r>
          </a:p>
          <a:p>
            <a:pPr algn="ctr"/>
            <a:r>
              <a:rPr lang="de-DE" sz="900">
                <a:solidFill>
                  <a:schemeClr val="tx1"/>
                </a:solidFill>
              </a:rPr>
              <a:t>Schutz</a:t>
            </a:r>
          </a:p>
        </p:txBody>
      </p:sp>
    </p:spTree>
    <p:extLst>
      <p:ext uri="{BB962C8B-B14F-4D97-AF65-F5344CB8AC3E}">
        <p14:creationId xmlns:p14="http://schemas.microsoft.com/office/powerpoint/2010/main" val="300085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55C1B-507F-8A0F-220C-6629DFF2D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3CFC6E-4EB9-CC43-9C0A-170CDF547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8F129-D778-1572-7DE4-368EEF50419E}"/>
              </a:ext>
            </a:extLst>
          </p:cNvPr>
          <p:cNvSpPr>
            <a:spLocks noGrp="1"/>
          </p:cNvSpPr>
          <p:nvPr>
            <p:ph type="dt" sz="half" idx="10"/>
          </p:nvPr>
        </p:nvSpPr>
        <p:spPr/>
        <p:txBody>
          <a:bodyPr/>
          <a:lstStyle/>
          <a:p>
            <a:fld id="{22A3C2F7-9E58-4DBC-A242-F7372AB1C04D}" type="datetimeFigureOut">
              <a:rPr lang="en-US" smtClean="0"/>
              <a:t>12/30/2025</a:t>
            </a:fld>
            <a:endParaRPr lang="en-US"/>
          </a:p>
        </p:txBody>
      </p:sp>
      <p:sp>
        <p:nvSpPr>
          <p:cNvPr id="5" name="Footer Placeholder 4">
            <a:extLst>
              <a:ext uri="{FF2B5EF4-FFF2-40B4-BE49-F238E27FC236}">
                <a16:creationId xmlns:a16="http://schemas.microsoft.com/office/drawing/2014/main" id="{26871D07-A53A-83E6-531A-4A80CD1A3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88F36D-3D03-C60F-869F-7FC918ADA47D}"/>
              </a:ext>
            </a:extLst>
          </p:cNvPr>
          <p:cNvSpPr>
            <a:spLocks noGrp="1"/>
          </p:cNvSpPr>
          <p:nvPr>
            <p:ph type="sldNum" sz="quarter" idx="12"/>
          </p:nvPr>
        </p:nvSpPr>
        <p:spPr/>
        <p:txBody>
          <a:bodyPr/>
          <a:lstStyle/>
          <a:p>
            <a:fld id="{16F45B76-B4F0-47ED-B4CB-965591840043}" type="slidenum">
              <a:rPr lang="en-US" smtClean="0"/>
              <a:t>‹#›</a:t>
            </a:fld>
            <a:endParaRPr lang="en-US"/>
          </a:p>
        </p:txBody>
      </p:sp>
    </p:spTree>
    <p:extLst>
      <p:ext uri="{BB962C8B-B14F-4D97-AF65-F5344CB8AC3E}">
        <p14:creationId xmlns:p14="http://schemas.microsoft.com/office/powerpoint/2010/main" val="4034018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hapter 3">
    <p:bg>
      <p:bgPr>
        <a:solidFill>
          <a:schemeClr val="accent4"/>
        </a:solidFill>
        <a:effectLst/>
      </p:bgPr>
    </p:bg>
    <p:spTree>
      <p:nvGrpSpPr>
        <p:cNvPr id="1" name=""/>
        <p:cNvGrpSpPr/>
        <p:nvPr/>
      </p:nvGrpSpPr>
      <p:grpSpPr>
        <a:xfrm>
          <a:off x="0" y="0"/>
          <a:ext cx="0" cy="0"/>
          <a:chOff x="0" y="0"/>
          <a:chExt cx="0" cy="0"/>
        </a:xfrm>
      </p:grpSpPr>
      <p:sp>
        <p:nvSpPr>
          <p:cNvPr id="6" name="Freeform 5"/>
          <p:cNvSpPr/>
          <p:nvPr/>
        </p:nvSpPr>
        <p:spPr bwMode="ltGray">
          <a:xfrm>
            <a:off x="0" y="1"/>
            <a:ext cx="2104849" cy="6860381"/>
          </a:xfrm>
          <a:custGeom>
            <a:avLst/>
            <a:gdLst>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195843 w 2104575"/>
              <a:gd name="connsiteY4" fmla="*/ 6858000 h 6858000"/>
              <a:gd name="connsiteX5" fmla="*/ 0 w 2104575"/>
              <a:gd name="connsiteY5" fmla="*/ 6858000 h 6858000"/>
              <a:gd name="connsiteX6" fmla="*/ 0 w 2104575"/>
              <a:gd name="connsiteY6" fmla="*/ 0 h 6858000"/>
              <a:gd name="connsiteX0" fmla="*/ 0 w 2104575"/>
              <a:gd name="connsiteY0" fmla="*/ 0 h 6858000"/>
              <a:gd name="connsiteX1" fmla="*/ 2104575 w 2104575"/>
              <a:gd name="connsiteY1" fmla="*/ 0 h 6858000"/>
              <a:gd name="connsiteX2" fmla="*/ 1507982 w 2104575"/>
              <a:gd name="connsiteY2" fmla="*/ 6858000 h 6858000"/>
              <a:gd name="connsiteX3" fmla="*/ 762994 w 2104575"/>
              <a:gd name="connsiteY3" fmla="*/ 6858000 h 6858000"/>
              <a:gd name="connsiteX4" fmla="*/ 0 w 2104575"/>
              <a:gd name="connsiteY4" fmla="*/ 6858000 h 6858000"/>
              <a:gd name="connsiteX5" fmla="*/ 0 w 2104575"/>
              <a:gd name="connsiteY5" fmla="*/ 0 h 6858000"/>
              <a:gd name="connsiteX0" fmla="*/ 0 w 2104575"/>
              <a:gd name="connsiteY0" fmla="*/ 0 h 6858000"/>
              <a:gd name="connsiteX1" fmla="*/ 2104575 w 2104575"/>
              <a:gd name="connsiteY1" fmla="*/ 0 h 6858000"/>
              <a:gd name="connsiteX2" fmla="*/ 1507982 w 2104575"/>
              <a:gd name="connsiteY2" fmla="*/ 6858000 h 6858000"/>
              <a:gd name="connsiteX3" fmla="*/ 0 w 2104575"/>
              <a:gd name="connsiteY3" fmla="*/ 6858000 h 6858000"/>
              <a:gd name="connsiteX4" fmla="*/ 0 w 2104575"/>
              <a:gd name="connsiteY4" fmla="*/ 0 h 6858000"/>
              <a:gd name="connsiteX0" fmla="*/ 0 w 2104575"/>
              <a:gd name="connsiteY0" fmla="*/ 0 h 6860381"/>
              <a:gd name="connsiteX1" fmla="*/ 2104575 w 2104575"/>
              <a:gd name="connsiteY1" fmla="*/ 0 h 6860381"/>
              <a:gd name="connsiteX2" fmla="*/ 645970 w 2104575"/>
              <a:gd name="connsiteY2" fmla="*/ 6860381 h 6860381"/>
              <a:gd name="connsiteX3" fmla="*/ 0 w 2104575"/>
              <a:gd name="connsiteY3" fmla="*/ 6858000 h 6860381"/>
              <a:gd name="connsiteX4" fmla="*/ 0 w 2104575"/>
              <a:gd name="connsiteY4" fmla="*/ 0 h 6860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575" h="6860381">
                <a:moveTo>
                  <a:pt x="0" y="0"/>
                </a:moveTo>
                <a:lnTo>
                  <a:pt x="2104575" y="0"/>
                </a:lnTo>
                <a:lnTo>
                  <a:pt x="645970" y="6860381"/>
                </a:lnTo>
                <a:lnTo>
                  <a:pt x="0" y="6858000"/>
                </a:lnTo>
                <a:lnTo>
                  <a:pt x="0" y="0"/>
                </a:lnTo>
                <a:close/>
              </a:path>
            </a:pathLst>
          </a:custGeom>
          <a:gradFill flip="none" rotWithShape="1">
            <a:gsLst>
              <a:gs pos="0">
                <a:srgbClr val="74C713"/>
              </a:gs>
              <a:gs pos="50000">
                <a:srgbClr val="74C713"/>
              </a:gs>
              <a:gs pos="84000">
                <a:srgbClr val="74C713">
                  <a:alpha val="0"/>
                </a:srgbClr>
              </a:gs>
            </a:gsLst>
            <a:lin ang="2700000" scaled="1"/>
            <a:tileRect/>
          </a:gradFill>
          <a:ln w="9525" algn="ctr">
            <a:noFill/>
            <a:miter lim="800000"/>
            <a:headEnd/>
            <a:tailEnd/>
          </a:ln>
          <a:effectLst/>
        </p:spPr>
        <p:txBody>
          <a:bodyPr vert="horz" wrap="square" lIns="91440" tIns="45720" rIns="91440" bIns="45720" numCol="1" rtlCol="0" anchor="ctr" anchorCtr="0" compatLnSpc="1">
            <a:prstTxWarp prst="textNoShape">
              <a:avLst/>
            </a:prstTxWarp>
          </a:bodyPr>
          <a:lstStyle/>
          <a:p>
            <a:pPr algn="ctr"/>
            <a:endParaRPr lang="en-US" sz="1800" err="1"/>
          </a:p>
        </p:txBody>
      </p:sp>
      <p:sp>
        <p:nvSpPr>
          <p:cNvPr id="2" name="Title 1"/>
          <p:cNvSpPr>
            <a:spLocks noGrp="1"/>
          </p:cNvSpPr>
          <p:nvPr>
            <p:ph type="title"/>
          </p:nvPr>
        </p:nvSpPr>
        <p:spPr bwMode="black">
          <a:xfrm>
            <a:off x="4854976" y="1462159"/>
            <a:ext cx="4500586" cy="1440753"/>
          </a:xfrm>
        </p:spPr>
        <p:txBody>
          <a:bodyPr anchor="b"/>
          <a:lstStyle>
            <a:lvl1pPr algn="l">
              <a:defRPr sz="4800" i="1">
                <a:solidFill>
                  <a:schemeClr val="bg1"/>
                </a:solidFill>
              </a:defRPr>
            </a:lvl1pPr>
          </a:lstStyle>
          <a:p>
            <a:r>
              <a:rPr lang="de-DE"/>
              <a:t>Titelmasterformat durch Klicken bearbeiten</a:t>
            </a:r>
            <a:endParaRPr lang="en-US"/>
          </a:p>
        </p:txBody>
      </p:sp>
      <p:sp>
        <p:nvSpPr>
          <p:cNvPr id="3" name="Date Placeholder 2"/>
          <p:cNvSpPr>
            <a:spLocks noGrp="1"/>
          </p:cNvSpPr>
          <p:nvPr>
            <p:ph type="dt" sz="half" idx="10"/>
          </p:nvPr>
        </p:nvSpPr>
        <p:spPr bwMode="gray"/>
        <p:txBody>
          <a:bodyPr/>
          <a:lstStyle/>
          <a:p>
            <a:fld id="{96E3BCF6-F883-4213-A322-E8668D447838}" type="datetime1">
              <a:rPr lang="en-US" smtClean="0"/>
              <a:t>12/30/2025</a:t>
            </a:fld>
            <a:endParaRPr lang="en-US"/>
          </a:p>
        </p:txBody>
      </p:sp>
      <p:sp>
        <p:nvSpPr>
          <p:cNvPr id="4" name="Footer Placeholder 3"/>
          <p:cNvSpPr>
            <a:spLocks noGrp="1"/>
          </p:cNvSpPr>
          <p:nvPr>
            <p:ph type="ftr" sz="quarter" idx="11"/>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The Future of Crop Protection /// June 2023</a:t>
            </a:r>
          </a:p>
        </p:txBody>
      </p:sp>
      <p:sp>
        <p:nvSpPr>
          <p:cNvPr id="5" name="Slide Number Placeholder 4"/>
          <p:cNvSpPr>
            <a:spLocks noGrp="1"/>
          </p:cNvSpPr>
          <p:nvPr>
            <p:ph type="sldNum" sz="quarter" idx="12"/>
          </p:nvPr>
        </p:nvSpPr>
        <p:spPr bwMode="gray"/>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fld id="{EEAD9179-7A6B-4268-BEB2-F3B8EB06115B}" type="slidenum">
              <a:rPr lang="en-US" smtClean="0"/>
              <a:pPr/>
              <a:t>‹#›</a:t>
            </a:fld>
            <a:endParaRPr lang="en-US"/>
          </a:p>
        </p:txBody>
      </p:sp>
      <p:sp>
        <p:nvSpPr>
          <p:cNvPr id="48" name="Subtitle 2"/>
          <p:cNvSpPr>
            <a:spLocks noGrp="1"/>
          </p:cNvSpPr>
          <p:nvPr>
            <p:ph type="subTitle" idx="1"/>
          </p:nvPr>
        </p:nvSpPr>
        <p:spPr bwMode="black">
          <a:xfrm>
            <a:off x="7056599" y="3064854"/>
            <a:ext cx="4500586" cy="720000"/>
          </a:xfrm>
        </p:spPr>
        <p:txBody>
          <a:bodyPr anchor="t"/>
          <a:lstStyle>
            <a:lvl1pPr marL="0" indent="0" algn="l">
              <a:buNone/>
              <a:defRPr sz="2400" b="1">
                <a:solidFill>
                  <a:schemeClr val="accent3"/>
                </a:solidFill>
              </a:defRPr>
            </a:lvl1pPr>
            <a:lvl2pPr marL="0" indent="0" algn="l">
              <a:buNone/>
              <a:defRPr sz="2400" b="1">
                <a:solidFill>
                  <a:schemeClr val="accent3"/>
                </a:solidFill>
              </a:defRPr>
            </a:lvl2pPr>
            <a:lvl3pPr marL="0" indent="0" algn="l">
              <a:buNone/>
              <a:defRPr sz="2400" b="1">
                <a:solidFill>
                  <a:schemeClr val="accent3"/>
                </a:solidFill>
              </a:defRPr>
            </a:lvl3pPr>
            <a:lvl4pPr marL="0" indent="0" algn="l">
              <a:buNone/>
              <a:defRPr sz="2400" b="1">
                <a:solidFill>
                  <a:schemeClr val="accent3"/>
                </a:solidFill>
              </a:defRPr>
            </a:lvl4pPr>
            <a:lvl5pPr marL="0" indent="0" algn="l">
              <a:buNone/>
              <a:defRPr sz="2400" b="1">
                <a:solidFill>
                  <a:schemeClr val="accent3"/>
                </a:solidFill>
              </a:defRPr>
            </a:lvl5pPr>
            <a:lvl6pPr marL="0" indent="0" algn="l">
              <a:buNone/>
              <a:defRPr sz="2400" b="1">
                <a:solidFill>
                  <a:schemeClr val="accent3"/>
                </a:solidFill>
              </a:defRPr>
            </a:lvl6pPr>
            <a:lvl7pPr marL="0" indent="0" algn="l">
              <a:buNone/>
              <a:defRPr sz="2400" b="1">
                <a:solidFill>
                  <a:schemeClr val="accent3"/>
                </a:solidFill>
              </a:defRPr>
            </a:lvl7pPr>
            <a:lvl8pPr marL="0" indent="0" algn="l">
              <a:buNone/>
              <a:defRPr sz="2400" b="1">
                <a:solidFill>
                  <a:schemeClr val="accent3"/>
                </a:solidFill>
              </a:defRPr>
            </a:lvl8pPr>
            <a:lvl9pPr marL="0" indent="0" algn="l">
              <a:buNone/>
              <a:defRPr sz="2400" b="1">
                <a:solidFill>
                  <a:schemeClr val="accent3"/>
                </a:solidFill>
              </a:defRPr>
            </a:lvl9pPr>
          </a:lstStyle>
          <a:p>
            <a:pPr lvl="0"/>
            <a:r>
              <a:rPr lang="de-DE"/>
              <a:t>Formatvorlage des Untertitelmasters durch Klicken bearbeiten</a:t>
            </a:r>
            <a:endParaRPr lang="en-US"/>
          </a:p>
        </p:txBody>
      </p:sp>
      <p:grpSp>
        <p:nvGrpSpPr>
          <p:cNvPr id="24" name="Group 23"/>
          <p:cNvGrpSpPr/>
          <p:nvPr/>
        </p:nvGrpSpPr>
        <p:grpSpPr bwMode="black">
          <a:xfrm>
            <a:off x="759707" y="1"/>
            <a:ext cx="4149389" cy="6858000"/>
            <a:chOff x="-13927138" y="-1074738"/>
            <a:chExt cx="4913313" cy="8121651"/>
          </a:xfrm>
          <a:solidFill>
            <a:schemeClr val="bg1"/>
          </a:solidFill>
        </p:grpSpPr>
        <p:sp>
          <p:nvSpPr>
            <p:cNvPr id="26" name="Freeform 6"/>
            <p:cNvSpPr>
              <a:spLocks/>
            </p:cNvSpPr>
            <p:nvPr userDrawn="1"/>
          </p:nvSpPr>
          <p:spPr bwMode="black">
            <a:xfrm>
              <a:off x="-13927138" y="-1074738"/>
              <a:ext cx="2947988" cy="8121651"/>
            </a:xfrm>
            <a:custGeom>
              <a:avLst/>
              <a:gdLst>
                <a:gd name="T0" fmla="*/ 9 w 1857"/>
                <a:gd name="T1" fmla="*/ 5116 h 5116"/>
                <a:gd name="T2" fmla="*/ 1857 w 1857"/>
                <a:gd name="T3" fmla="*/ 0 h 5116"/>
                <a:gd name="T4" fmla="*/ 1847 w 1857"/>
                <a:gd name="T5" fmla="*/ 0 h 5116"/>
                <a:gd name="T6" fmla="*/ 0 w 1857"/>
                <a:gd name="T7" fmla="*/ 5116 h 5116"/>
                <a:gd name="T8" fmla="*/ 9 w 1857"/>
                <a:gd name="T9" fmla="*/ 5116 h 5116"/>
              </a:gdLst>
              <a:ahLst/>
              <a:cxnLst>
                <a:cxn ang="0">
                  <a:pos x="T0" y="T1"/>
                </a:cxn>
                <a:cxn ang="0">
                  <a:pos x="T2" y="T3"/>
                </a:cxn>
                <a:cxn ang="0">
                  <a:pos x="T4" y="T5"/>
                </a:cxn>
                <a:cxn ang="0">
                  <a:pos x="T6" y="T7"/>
                </a:cxn>
                <a:cxn ang="0">
                  <a:pos x="T8" y="T9"/>
                </a:cxn>
              </a:cxnLst>
              <a:rect l="0" t="0" r="r" b="b"/>
              <a:pathLst>
                <a:path w="1857" h="5116">
                  <a:moveTo>
                    <a:pt x="9" y="5116"/>
                  </a:moveTo>
                  <a:lnTo>
                    <a:pt x="1857" y="0"/>
                  </a:lnTo>
                  <a:lnTo>
                    <a:pt x="1847" y="0"/>
                  </a:lnTo>
                  <a:lnTo>
                    <a:pt x="0" y="5116"/>
                  </a:lnTo>
                  <a:lnTo>
                    <a:pt x="9"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7"/>
            <p:cNvSpPr>
              <a:spLocks/>
            </p:cNvSpPr>
            <p:nvPr userDrawn="1"/>
          </p:nvSpPr>
          <p:spPr bwMode="black">
            <a:xfrm>
              <a:off x="-10623550" y="-1074738"/>
              <a:ext cx="1609725" cy="8121651"/>
            </a:xfrm>
            <a:custGeom>
              <a:avLst/>
              <a:gdLst>
                <a:gd name="T0" fmla="*/ 10 w 1014"/>
                <a:gd name="T1" fmla="*/ 5116 h 5116"/>
                <a:gd name="T2" fmla="*/ 1014 w 1014"/>
                <a:gd name="T3" fmla="*/ 0 h 5116"/>
                <a:gd name="T4" fmla="*/ 1004 w 1014"/>
                <a:gd name="T5" fmla="*/ 0 h 5116"/>
                <a:gd name="T6" fmla="*/ 0 w 1014"/>
                <a:gd name="T7" fmla="*/ 5116 h 5116"/>
                <a:gd name="T8" fmla="*/ 10 w 1014"/>
                <a:gd name="T9" fmla="*/ 5116 h 5116"/>
              </a:gdLst>
              <a:ahLst/>
              <a:cxnLst>
                <a:cxn ang="0">
                  <a:pos x="T0" y="T1"/>
                </a:cxn>
                <a:cxn ang="0">
                  <a:pos x="T2" y="T3"/>
                </a:cxn>
                <a:cxn ang="0">
                  <a:pos x="T4" y="T5"/>
                </a:cxn>
                <a:cxn ang="0">
                  <a:pos x="T6" y="T7"/>
                </a:cxn>
                <a:cxn ang="0">
                  <a:pos x="T8" y="T9"/>
                </a:cxn>
              </a:cxnLst>
              <a:rect l="0" t="0" r="r" b="b"/>
              <a:pathLst>
                <a:path w="1014" h="5116">
                  <a:moveTo>
                    <a:pt x="10" y="5116"/>
                  </a:moveTo>
                  <a:lnTo>
                    <a:pt x="1014" y="0"/>
                  </a:lnTo>
                  <a:lnTo>
                    <a:pt x="1004" y="0"/>
                  </a:lnTo>
                  <a:lnTo>
                    <a:pt x="0" y="5116"/>
                  </a:lnTo>
                  <a:lnTo>
                    <a:pt x="10" y="5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pic>
        <p:nvPicPr>
          <p:cNvPr id="22"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197726" y="617699"/>
            <a:ext cx="395299" cy="395248"/>
          </a:xfrm>
          <a:prstGeom prst="rect">
            <a:avLst/>
          </a:prstGeom>
          <a:noFill/>
          <a:extLst>
            <a:ext uri="{909E8E84-426E-40DD-AFC4-6F175D3DCCD1}">
              <a14:hiddenFill xmlns:a14="http://schemas.microsoft.com/office/drawing/2010/main">
                <a:solidFill>
                  <a:srgbClr val="FFFFFF"/>
                </a:solidFill>
              </a14:hiddenFill>
            </a:ext>
          </a:extLst>
        </p:spPr>
      </p:pic>
      <p:sp>
        <p:nvSpPr>
          <p:cNvPr id="12"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Logo</a:t>
            </a:r>
          </a:p>
          <a:p>
            <a:pPr algn="ctr"/>
            <a:r>
              <a:rPr lang="de-DE" sz="900">
                <a:solidFill>
                  <a:schemeClr val="tx1"/>
                </a:solidFill>
              </a:rPr>
              <a:t>Schutz</a:t>
            </a:r>
          </a:p>
        </p:txBody>
      </p:sp>
    </p:spTree>
    <p:extLst>
      <p:ext uri="{BB962C8B-B14F-4D97-AF65-F5344CB8AC3E}">
        <p14:creationId xmlns:p14="http://schemas.microsoft.com/office/powerpoint/2010/main" val="394974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8" y="1138299"/>
            <a:ext cx="10799867"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de-DE"/>
              <a:t>Formatvorlage des Untertitelmasters durch Klicken bearbeiten</a:t>
            </a:r>
            <a:endParaRPr lang="en-US"/>
          </a:p>
        </p:txBody>
      </p:sp>
      <p:sp>
        <p:nvSpPr>
          <p:cNvPr id="2" name="Title 1"/>
          <p:cNvSpPr>
            <a:spLocks noGrp="1"/>
          </p:cNvSpPr>
          <p:nvPr>
            <p:ph type="title"/>
          </p:nvPr>
        </p:nvSpPr>
        <p:spPr bwMode="gray"/>
        <p:txBody>
          <a:bodyPr/>
          <a:lstStyle/>
          <a:p>
            <a:r>
              <a:rPr lang="de-DE"/>
              <a:t>Titelmasterformat durch Klicken bearbeiten</a:t>
            </a:r>
            <a:endParaRPr lang="en-US"/>
          </a:p>
        </p:txBody>
      </p:sp>
      <p:sp>
        <p:nvSpPr>
          <p:cNvPr id="4" name="Date Placeholder 3"/>
          <p:cNvSpPr>
            <a:spLocks noGrp="1"/>
          </p:cNvSpPr>
          <p:nvPr>
            <p:ph type="dt" sz="half" idx="10"/>
          </p:nvPr>
        </p:nvSpPr>
        <p:spPr bwMode="gray"/>
        <p:txBody>
          <a:bodyPr/>
          <a:lstStyle/>
          <a:p>
            <a:fld id="{8D7B116C-1F67-44EC-BB2B-845BA047648F}" type="datetime1">
              <a:rPr lang="en-US" smtClean="0"/>
              <a:t>12/30/2025</a:t>
            </a:fld>
            <a:endParaRPr lang="en-US"/>
          </a:p>
        </p:txBody>
      </p:sp>
      <p:sp>
        <p:nvSpPr>
          <p:cNvPr id="5" name="Footer Placeholder 4"/>
          <p:cNvSpPr>
            <a:spLocks noGrp="1"/>
          </p:cNvSpPr>
          <p:nvPr>
            <p:ph type="ftr" sz="quarter" idx="11"/>
          </p:nvPr>
        </p:nvSpPr>
        <p:spPr bwMode="gray"/>
        <p:txBody>
          <a:bodyPr/>
          <a:lstStyle/>
          <a:p>
            <a:r>
              <a:rPr lang="en-US"/>
              <a:t>/// The Future of Crop Protection /// June 2023</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196130" y="617155"/>
            <a:ext cx="399652"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4"/>
          </p:nvPr>
        </p:nvSpPr>
        <p:spPr>
          <a:xfrm>
            <a:off x="981948" y="1732751"/>
            <a:ext cx="10799867" cy="475199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Logo</a:t>
            </a:r>
          </a:p>
          <a:p>
            <a:pPr algn="ctr"/>
            <a:r>
              <a:rPr lang="de-DE" sz="900">
                <a:solidFill>
                  <a:schemeClr val="tx1"/>
                </a:solidFill>
              </a:rPr>
              <a:t>Schutz</a:t>
            </a:r>
          </a:p>
        </p:txBody>
      </p:sp>
    </p:spTree>
    <p:extLst>
      <p:ext uri="{BB962C8B-B14F-4D97-AF65-F5344CB8AC3E}">
        <p14:creationId xmlns:p14="http://schemas.microsoft.com/office/powerpoint/2010/main" val="49855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1094">
          <p15:clr>
            <a:srgbClr val="FBAE40"/>
          </p15:clr>
        </p15:guide>
        <p15:guide id="4" orient="horz" pos="408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8" y="1138299"/>
            <a:ext cx="10799867"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de-DE"/>
              <a:t>Formatvorlage des Untertitelmasters durch Klicken bearbeiten</a:t>
            </a:r>
            <a:endParaRPr lang="en-US"/>
          </a:p>
        </p:txBody>
      </p:sp>
      <p:sp>
        <p:nvSpPr>
          <p:cNvPr id="2" name="Title 1"/>
          <p:cNvSpPr>
            <a:spLocks noGrp="1"/>
          </p:cNvSpPr>
          <p:nvPr>
            <p:ph type="title"/>
          </p:nvPr>
        </p:nvSpPr>
        <p:spPr bwMode="gray"/>
        <p:txBody>
          <a:bodyPr/>
          <a:lstStyle/>
          <a:p>
            <a:r>
              <a:rPr lang="de-DE"/>
              <a:t>Titelmasterformat durch Klicken bearbeiten</a:t>
            </a:r>
            <a:endParaRPr lang="en-US"/>
          </a:p>
        </p:txBody>
      </p:sp>
      <p:sp>
        <p:nvSpPr>
          <p:cNvPr id="4" name="Date Placeholder 3"/>
          <p:cNvSpPr>
            <a:spLocks noGrp="1"/>
          </p:cNvSpPr>
          <p:nvPr>
            <p:ph type="dt" sz="half" idx="10"/>
          </p:nvPr>
        </p:nvSpPr>
        <p:spPr bwMode="gray"/>
        <p:txBody>
          <a:bodyPr/>
          <a:lstStyle/>
          <a:p>
            <a:fld id="{D7BD5AC4-79E3-41EA-9A3E-BE8721BA3A3D}" type="datetime1">
              <a:rPr lang="en-US" smtClean="0"/>
              <a:t>12/30/2025</a:t>
            </a:fld>
            <a:endParaRPr lang="en-US"/>
          </a:p>
        </p:txBody>
      </p:sp>
      <p:sp>
        <p:nvSpPr>
          <p:cNvPr id="5" name="Footer Placeholder 4"/>
          <p:cNvSpPr>
            <a:spLocks noGrp="1"/>
          </p:cNvSpPr>
          <p:nvPr>
            <p:ph type="ftr" sz="quarter" idx="11"/>
          </p:nvPr>
        </p:nvSpPr>
        <p:spPr bwMode="gray"/>
        <p:txBody>
          <a:bodyPr/>
          <a:lstStyle/>
          <a:p>
            <a:r>
              <a:rPr lang="en-US"/>
              <a:t>/// The Future of Crop Protection /// June 2023</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a:p>
        </p:txBody>
      </p:sp>
      <p:pic>
        <p:nvPicPr>
          <p:cNvPr id="9"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196130" y="617155"/>
            <a:ext cx="399652" cy="399600"/>
          </a:xfrm>
          <a:prstGeom prst="rect">
            <a:avLst/>
          </a:prstGeom>
          <a:noFill/>
          <a:extLst>
            <a:ext uri="{909E8E84-426E-40DD-AFC4-6F175D3DCCD1}">
              <a14:hiddenFill xmlns:a14="http://schemas.microsoft.com/office/drawing/2010/main">
                <a:solidFill>
                  <a:srgbClr val="FFFFFF"/>
                </a:solidFill>
              </a14:hiddenFill>
            </a:ext>
          </a:extLst>
        </p:spPr>
      </p:pic>
      <p:sp>
        <p:nvSpPr>
          <p:cNvPr id="7" name="Inhaltsplatzhalter 6"/>
          <p:cNvSpPr>
            <a:spLocks noGrp="1"/>
          </p:cNvSpPr>
          <p:nvPr>
            <p:ph sz="quarter" idx="16"/>
          </p:nvPr>
        </p:nvSpPr>
        <p:spPr>
          <a:xfrm>
            <a:off x="981948" y="1732750"/>
            <a:ext cx="5220680" cy="475200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Inhaltsplatzhalter 12"/>
          <p:cNvSpPr>
            <a:spLocks noGrp="1"/>
          </p:cNvSpPr>
          <p:nvPr>
            <p:ph sz="quarter" idx="17"/>
          </p:nvPr>
        </p:nvSpPr>
        <p:spPr>
          <a:xfrm>
            <a:off x="6560457" y="1732750"/>
            <a:ext cx="5220680" cy="475200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0"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Logo</a:t>
            </a:r>
          </a:p>
          <a:p>
            <a:pPr algn="ctr"/>
            <a:r>
              <a:rPr lang="de-DE" sz="900">
                <a:solidFill>
                  <a:schemeClr val="tx1"/>
                </a:solidFill>
              </a:rPr>
              <a:t>Schutz</a:t>
            </a:r>
          </a:p>
        </p:txBody>
      </p:sp>
    </p:spTree>
    <p:extLst>
      <p:ext uri="{BB962C8B-B14F-4D97-AF65-F5344CB8AC3E}">
        <p14:creationId xmlns:p14="http://schemas.microsoft.com/office/powerpoint/2010/main" val="48365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08">
          <p15:clr>
            <a:srgbClr val="FBAE40"/>
          </p15:clr>
        </p15:guide>
        <p15:guide id="2" pos="4134">
          <p15:clr>
            <a:srgbClr val="FBAE40"/>
          </p15:clr>
        </p15:guide>
        <p15:guide id="3" orient="horz" pos="1094">
          <p15:clr>
            <a:srgbClr val="FBAE40"/>
          </p15:clr>
        </p15:guide>
        <p15:guide id="4" orient="horz" pos="4085">
          <p15:clr>
            <a:srgbClr val="FBAE40"/>
          </p15:clr>
        </p15:guide>
        <p15:guide id="5" pos="619">
          <p15:clr>
            <a:srgbClr val="FBAE40"/>
          </p15:clr>
        </p15:guide>
        <p15:guide id="6" pos="742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2) &amp; Images (2)">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8" y="1138299"/>
            <a:ext cx="10799867"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de-DE"/>
              <a:t>Formatvorlage des Untertitelmasters durch Klicken bearbeiten</a:t>
            </a:r>
            <a:endParaRPr lang="en-US"/>
          </a:p>
        </p:txBody>
      </p:sp>
      <p:sp>
        <p:nvSpPr>
          <p:cNvPr id="2" name="Title 1"/>
          <p:cNvSpPr>
            <a:spLocks noGrp="1"/>
          </p:cNvSpPr>
          <p:nvPr>
            <p:ph type="title"/>
          </p:nvPr>
        </p:nvSpPr>
        <p:spPr bwMode="gray"/>
        <p:txBody>
          <a:bodyPr/>
          <a:lstStyle/>
          <a:p>
            <a:r>
              <a:rPr lang="de-DE"/>
              <a:t>Titelmasterformat durch Klicken bearbeiten</a:t>
            </a:r>
            <a:endParaRPr lang="en-US"/>
          </a:p>
        </p:txBody>
      </p:sp>
      <p:sp>
        <p:nvSpPr>
          <p:cNvPr id="4" name="Date Placeholder 3"/>
          <p:cNvSpPr>
            <a:spLocks noGrp="1"/>
          </p:cNvSpPr>
          <p:nvPr>
            <p:ph type="dt" sz="half" idx="10"/>
          </p:nvPr>
        </p:nvSpPr>
        <p:spPr bwMode="gray"/>
        <p:txBody>
          <a:bodyPr/>
          <a:lstStyle/>
          <a:p>
            <a:fld id="{B1BF62B7-A9AD-410F-8790-BA48CE50046C}" type="datetime1">
              <a:rPr lang="en-US" smtClean="0"/>
              <a:t>12/30/2025</a:t>
            </a:fld>
            <a:endParaRPr lang="en-US"/>
          </a:p>
        </p:txBody>
      </p:sp>
      <p:sp>
        <p:nvSpPr>
          <p:cNvPr id="5" name="Footer Placeholder 4"/>
          <p:cNvSpPr>
            <a:spLocks noGrp="1"/>
          </p:cNvSpPr>
          <p:nvPr>
            <p:ph type="ftr" sz="quarter" idx="11"/>
          </p:nvPr>
        </p:nvSpPr>
        <p:spPr bwMode="gray"/>
        <p:txBody>
          <a:bodyPr/>
          <a:lstStyle/>
          <a:p>
            <a:r>
              <a:rPr lang="en-US"/>
              <a:t>/// The Future of Crop Protection /// June 2023</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a:p>
        </p:txBody>
      </p:sp>
      <p:sp>
        <p:nvSpPr>
          <p:cNvPr id="11" name="Text Placeholder 10 (left)"/>
          <p:cNvSpPr>
            <a:spLocks noGrp="1"/>
          </p:cNvSpPr>
          <p:nvPr>
            <p:ph type="body" sz="quarter" idx="14"/>
          </p:nvPr>
        </p:nvSpPr>
        <p:spPr bwMode="gray">
          <a:xfrm>
            <a:off x="981948" y="3892750"/>
            <a:ext cx="5220680" cy="259200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2" name="Text Placeholder 10 (right)"/>
          <p:cNvSpPr>
            <a:spLocks noGrp="1"/>
          </p:cNvSpPr>
          <p:nvPr>
            <p:ph type="body" sz="quarter" idx="15"/>
          </p:nvPr>
        </p:nvSpPr>
        <p:spPr bwMode="gray">
          <a:xfrm>
            <a:off x="6560573" y="3892750"/>
            <a:ext cx="5220680" cy="2592001"/>
          </a:xfrm>
        </p:spPr>
        <p:txBody>
          <a:bodyPr/>
          <a:lstStyle>
            <a:lvl1pPr>
              <a:defRPr/>
            </a:lvl1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5" name="Picture Placeholder 14 (left)"/>
          <p:cNvSpPr>
            <a:spLocks noGrp="1"/>
          </p:cNvSpPr>
          <p:nvPr>
            <p:ph type="pic" sz="quarter" idx="16"/>
          </p:nvPr>
        </p:nvSpPr>
        <p:spPr bwMode="gray">
          <a:xfrm>
            <a:off x="981948" y="1732750"/>
            <a:ext cx="5220680" cy="1800000"/>
          </a:xfrm>
        </p:spPr>
        <p:txBody>
          <a:bodyPr tIns="540000" anchor="ctr"/>
          <a:lstStyle>
            <a:lvl1pPr algn="ctr">
              <a:defRPr/>
            </a:lvl1pPr>
          </a:lstStyle>
          <a:p>
            <a:r>
              <a:rPr lang="de-DE"/>
              <a:t>Bild durch Klicken auf Symbol hinzufügen</a:t>
            </a:r>
            <a:endParaRPr lang="en-US"/>
          </a:p>
        </p:txBody>
      </p:sp>
      <p:sp>
        <p:nvSpPr>
          <p:cNvPr id="16" name="Picture Placeholder 14 (right)"/>
          <p:cNvSpPr>
            <a:spLocks noGrp="1"/>
          </p:cNvSpPr>
          <p:nvPr>
            <p:ph type="pic" sz="quarter" idx="17"/>
          </p:nvPr>
        </p:nvSpPr>
        <p:spPr bwMode="gray">
          <a:xfrm>
            <a:off x="6560573" y="1732750"/>
            <a:ext cx="5220680" cy="1800000"/>
          </a:xfrm>
        </p:spPr>
        <p:txBody>
          <a:bodyPr tIns="540000" anchor="ctr"/>
          <a:lstStyle>
            <a:lvl1pPr algn="ctr">
              <a:defRPr/>
            </a:lvl1pPr>
          </a:lstStyle>
          <a:p>
            <a:r>
              <a:rPr lang="de-DE"/>
              <a:t>Bild durch Klicken auf Symbol hinzufügen</a:t>
            </a:r>
            <a:endParaRPr lang="en-US"/>
          </a:p>
        </p:txBody>
      </p:sp>
      <p:pic>
        <p:nvPicPr>
          <p:cNvPr id="13"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196130" y="617155"/>
            <a:ext cx="399652" cy="399600"/>
          </a:xfrm>
          <a:prstGeom prst="rect">
            <a:avLst/>
          </a:prstGeom>
          <a:noFill/>
          <a:extLst>
            <a:ext uri="{909E8E84-426E-40DD-AFC4-6F175D3DCCD1}">
              <a14:hiddenFill xmlns:a14="http://schemas.microsoft.com/office/drawing/2010/main">
                <a:solidFill>
                  <a:srgbClr val="FFFFFF"/>
                </a:solidFill>
              </a14:hiddenFill>
            </a:ext>
          </a:extLst>
        </p:spPr>
      </p:pic>
      <p:sp>
        <p:nvSpPr>
          <p:cNvPr id="14"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Logo</a:t>
            </a:r>
          </a:p>
          <a:p>
            <a:pPr algn="ctr"/>
            <a:r>
              <a:rPr lang="de-DE" sz="900">
                <a:solidFill>
                  <a:schemeClr val="tx1"/>
                </a:solidFill>
              </a:rPr>
              <a:t>Schutz</a:t>
            </a:r>
          </a:p>
        </p:txBody>
      </p:sp>
    </p:spTree>
    <p:extLst>
      <p:ext uri="{BB962C8B-B14F-4D97-AF65-F5344CB8AC3E}">
        <p14:creationId xmlns:p14="http://schemas.microsoft.com/office/powerpoint/2010/main" val="382104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08">
          <p15:clr>
            <a:srgbClr val="FBAE40"/>
          </p15:clr>
        </p15:guide>
        <p15:guide id="2" pos="4134">
          <p15:clr>
            <a:srgbClr val="FBAE40"/>
          </p15:clr>
        </p15:guide>
        <p15:guide id="3" orient="horz" pos="2228">
          <p15:clr>
            <a:srgbClr val="FBAE40"/>
          </p15:clr>
        </p15:guide>
        <p15:guide id="4" orient="horz" pos="2455">
          <p15:clr>
            <a:srgbClr val="FBAE40"/>
          </p15:clr>
        </p15:guide>
        <p15:guide id="5" pos="619">
          <p15:clr>
            <a:srgbClr val="FBAE40"/>
          </p15:clr>
        </p15:guide>
        <p15:guide id="6" pos="7423">
          <p15:clr>
            <a:srgbClr val="FBAE40"/>
          </p15:clr>
        </p15:guide>
        <p15:guide id="7" orient="horz" pos="1094">
          <p15:clr>
            <a:srgbClr val="FBAE40"/>
          </p15:clr>
        </p15:guide>
        <p15:guide id="8" orient="horz" pos="408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color)">
    <p:spTree>
      <p:nvGrpSpPr>
        <p:cNvPr id="1" name=""/>
        <p:cNvGrpSpPr/>
        <p:nvPr/>
      </p:nvGrpSpPr>
      <p:grpSpPr>
        <a:xfrm>
          <a:off x="0" y="0"/>
          <a:ext cx="0" cy="0"/>
          <a:chOff x="0" y="0"/>
          <a:chExt cx="0" cy="0"/>
        </a:xfrm>
      </p:grpSpPr>
      <p:sp>
        <p:nvSpPr>
          <p:cNvPr id="8" name="Subtitle 2"/>
          <p:cNvSpPr>
            <a:spLocks noGrp="1"/>
          </p:cNvSpPr>
          <p:nvPr>
            <p:ph type="subTitle" idx="13"/>
          </p:nvPr>
        </p:nvSpPr>
        <p:spPr bwMode="gray">
          <a:xfrm>
            <a:off x="981948" y="1138299"/>
            <a:ext cx="10799867" cy="252000"/>
          </a:xfrm>
        </p:spPr>
        <p:txBody>
          <a:bodyPr anchor="t"/>
          <a:lstStyle>
            <a:lvl1pPr marL="0" indent="0" algn="l">
              <a:buNone/>
              <a:defRPr sz="1800">
                <a:solidFill>
                  <a:schemeClr val="accent1"/>
                </a:solidFill>
              </a:defRPr>
            </a:lvl1pPr>
            <a:lvl2pPr marL="0" indent="0" algn="l">
              <a:buNone/>
              <a:defRPr sz="1800">
                <a:solidFill>
                  <a:schemeClr val="accent1"/>
                </a:solidFill>
              </a:defRPr>
            </a:lvl2pPr>
            <a:lvl3pPr marL="0" indent="0" algn="l">
              <a:buNone/>
              <a:defRPr sz="1800">
                <a:solidFill>
                  <a:schemeClr val="accent1"/>
                </a:solidFill>
              </a:defRPr>
            </a:lvl3pPr>
            <a:lvl4pPr marL="0" indent="0" algn="l">
              <a:buNone/>
              <a:defRPr sz="1800">
                <a:solidFill>
                  <a:schemeClr val="accent1"/>
                </a:solidFill>
              </a:defRPr>
            </a:lvl4pPr>
            <a:lvl5pPr marL="0" indent="0" algn="l">
              <a:buNone/>
              <a:defRPr sz="1800">
                <a:solidFill>
                  <a:schemeClr val="accent1"/>
                </a:solidFill>
              </a:defRPr>
            </a:lvl5pPr>
            <a:lvl6pPr marL="0" indent="0" algn="l">
              <a:buNone/>
              <a:defRPr sz="1800">
                <a:solidFill>
                  <a:schemeClr val="accent1"/>
                </a:solidFill>
              </a:defRPr>
            </a:lvl6pPr>
            <a:lvl7pPr marL="0" indent="0" algn="l">
              <a:buNone/>
              <a:defRPr sz="1800">
                <a:solidFill>
                  <a:schemeClr val="accent1"/>
                </a:solidFill>
              </a:defRPr>
            </a:lvl7pPr>
            <a:lvl8pPr marL="0" indent="0" algn="l">
              <a:buNone/>
              <a:defRPr sz="1800">
                <a:solidFill>
                  <a:schemeClr val="accent1"/>
                </a:solidFill>
              </a:defRPr>
            </a:lvl8pPr>
            <a:lvl9pPr marL="0" indent="0" algn="l">
              <a:buNone/>
              <a:defRPr sz="1800">
                <a:solidFill>
                  <a:schemeClr val="accent1"/>
                </a:solidFill>
              </a:defRPr>
            </a:lvl9pPr>
          </a:lstStyle>
          <a:p>
            <a:pPr lvl="0"/>
            <a:r>
              <a:rPr lang="de-DE"/>
              <a:t>Formatvorlage des Untertitelmasters durch Klicken bearbeiten</a:t>
            </a:r>
            <a:endParaRPr lang="en-US"/>
          </a:p>
        </p:txBody>
      </p:sp>
      <p:sp>
        <p:nvSpPr>
          <p:cNvPr id="2" name="Title 1"/>
          <p:cNvSpPr>
            <a:spLocks noGrp="1"/>
          </p:cNvSpPr>
          <p:nvPr>
            <p:ph type="title"/>
          </p:nvPr>
        </p:nvSpPr>
        <p:spPr bwMode="gray">
          <a:xfrm>
            <a:off x="981949" y="181938"/>
            <a:ext cx="10799866" cy="864000"/>
          </a:xfrm>
        </p:spPr>
        <p:txBody>
          <a:bodyPr/>
          <a:lstStyle/>
          <a:p>
            <a:r>
              <a:rPr lang="de-DE"/>
              <a:t>Titelmasterformat durch Klicken bearbeiten</a:t>
            </a:r>
            <a:endParaRPr lang="en-US"/>
          </a:p>
        </p:txBody>
      </p:sp>
      <p:sp>
        <p:nvSpPr>
          <p:cNvPr id="4" name="Date Placeholder 3"/>
          <p:cNvSpPr>
            <a:spLocks noGrp="1"/>
          </p:cNvSpPr>
          <p:nvPr>
            <p:ph type="dt" sz="half" idx="10"/>
          </p:nvPr>
        </p:nvSpPr>
        <p:spPr bwMode="gray"/>
        <p:txBody>
          <a:bodyPr/>
          <a:lstStyle/>
          <a:p>
            <a:fld id="{76D3B47D-5BE9-4220-901A-2402D4F44A99}" type="datetime1">
              <a:rPr lang="en-US" smtClean="0"/>
              <a:t>12/30/2025</a:t>
            </a:fld>
            <a:endParaRPr lang="en-US"/>
          </a:p>
        </p:txBody>
      </p:sp>
      <p:sp>
        <p:nvSpPr>
          <p:cNvPr id="5" name="Footer Placeholder 4"/>
          <p:cNvSpPr>
            <a:spLocks noGrp="1"/>
          </p:cNvSpPr>
          <p:nvPr>
            <p:ph type="ftr" sz="quarter" idx="11"/>
          </p:nvPr>
        </p:nvSpPr>
        <p:spPr bwMode="gray"/>
        <p:txBody>
          <a:bodyPr/>
          <a:lstStyle/>
          <a:p>
            <a:r>
              <a:rPr lang="en-US"/>
              <a:t>/// The Future of Crop Protection /// June 2023</a:t>
            </a:r>
          </a:p>
        </p:txBody>
      </p:sp>
      <p:sp>
        <p:nvSpPr>
          <p:cNvPr id="6" name="Slide Number Placeholder 5"/>
          <p:cNvSpPr>
            <a:spLocks noGrp="1"/>
          </p:cNvSpPr>
          <p:nvPr>
            <p:ph type="sldNum" sz="quarter" idx="12"/>
          </p:nvPr>
        </p:nvSpPr>
        <p:spPr bwMode="gray"/>
        <p:txBody>
          <a:bodyPr/>
          <a:lstStyle/>
          <a:p>
            <a:fld id="{EEAD9179-7A6B-4268-BEB2-F3B8EB06115B}" type="slidenum">
              <a:rPr lang="en-US" smtClean="0"/>
              <a:t>‹#›</a:t>
            </a:fld>
            <a:endParaRPr lang="en-US"/>
          </a:p>
        </p:txBody>
      </p:sp>
      <p:pic>
        <p:nvPicPr>
          <p:cNvPr id="7"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196130" y="617155"/>
            <a:ext cx="399652" cy="399600"/>
          </a:xfrm>
          <a:prstGeom prst="rect">
            <a:avLst/>
          </a:prstGeom>
          <a:noFill/>
          <a:extLst>
            <a:ext uri="{909E8E84-426E-40DD-AFC4-6F175D3DCCD1}">
              <a14:hiddenFill xmlns:a14="http://schemas.microsoft.com/office/drawing/2010/main">
                <a:solidFill>
                  <a:srgbClr val="FFFFFF"/>
                </a:solidFill>
              </a14:hiddenFill>
            </a:ext>
          </a:extLst>
        </p:spPr>
      </p:pic>
      <p:sp>
        <p:nvSpPr>
          <p:cNvPr id="9"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Logo</a:t>
            </a:r>
          </a:p>
          <a:p>
            <a:pPr algn="ctr"/>
            <a:r>
              <a:rPr lang="de-DE" sz="900">
                <a:solidFill>
                  <a:schemeClr val="tx1"/>
                </a:solidFill>
              </a:rPr>
              <a:t>Schutz</a:t>
            </a:r>
          </a:p>
        </p:txBody>
      </p:sp>
    </p:spTree>
    <p:extLst>
      <p:ext uri="{BB962C8B-B14F-4D97-AF65-F5344CB8AC3E}">
        <p14:creationId xmlns:p14="http://schemas.microsoft.com/office/powerpoint/2010/main" val="271281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4086">
          <p15:clr>
            <a:srgbClr val="FBAE40"/>
          </p15:clr>
        </p15:guide>
        <p15:guide id="4" orient="horz" pos="1094">
          <p15:clr>
            <a:srgbClr val="FBAE40"/>
          </p15:clr>
        </p15:guide>
        <p15:guide id="5" pos="2150">
          <p15:clr>
            <a:srgbClr val="FBAE40"/>
          </p15:clr>
        </p15:guide>
        <p15:guide id="6" pos="2376">
          <p15:clr>
            <a:srgbClr val="FBAE40"/>
          </p15:clr>
        </p15:guide>
        <p15:guide id="7" pos="3908">
          <p15:clr>
            <a:srgbClr val="FBAE40"/>
          </p15:clr>
        </p15:guide>
        <p15:guide id="8" pos="4021">
          <p15:clr>
            <a:srgbClr val="FBAE40"/>
          </p15:clr>
        </p15:guide>
        <p15:guide id="9" pos="4134">
          <p15:clr>
            <a:srgbClr val="FBAE40"/>
          </p15:clr>
        </p15:guide>
        <p15:guide id="10" pos="5667">
          <p15:clr>
            <a:srgbClr val="FBAE40"/>
          </p15:clr>
        </p15:guide>
        <p15:guide id="11" pos="5894">
          <p15:clr>
            <a:srgbClr val="FBAE40"/>
          </p15:clr>
        </p15:guide>
        <p15:guide id="12" orient="horz" pos="2478">
          <p15:clr>
            <a:srgbClr val="FBAE40"/>
          </p15:clr>
        </p15:guide>
        <p15:guide id="13" orient="horz" pos="2704">
          <p15:clr>
            <a:srgbClr val="FBAE40"/>
          </p15:clr>
        </p15:guide>
        <p15:guide id="14" orient="horz" pos="259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9" name="Subtitle 2"/>
          <p:cNvSpPr>
            <a:spLocks noGrp="1"/>
          </p:cNvSpPr>
          <p:nvPr>
            <p:ph type="subTitle" idx="1"/>
          </p:nvPr>
        </p:nvSpPr>
        <p:spPr bwMode="gray">
          <a:xfrm>
            <a:off x="980410" y="1052513"/>
            <a:ext cx="10801406" cy="5432237"/>
          </a:xfrm>
        </p:spPr>
        <p:txBody>
          <a:bodyPr bIns="0" anchor="ctr"/>
          <a:lstStyle>
            <a:lvl1pPr marL="0" indent="0" algn="l">
              <a:buNone/>
              <a:defRPr sz="6600">
                <a:solidFill>
                  <a:schemeClr val="tx2"/>
                </a:solidFill>
              </a:defRPr>
            </a:lvl1pPr>
            <a:lvl2pPr marL="0" indent="0" algn="l">
              <a:buNone/>
              <a:defRPr sz="6600">
                <a:solidFill>
                  <a:schemeClr val="tx2"/>
                </a:solidFill>
              </a:defRPr>
            </a:lvl2pPr>
            <a:lvl3pPr marL="0" indent="0" algn="l">
              <a:buNone/>
              <a:defRPr sz="6600">
                <a:solidFill>
                  <a:schemeClr val="tx2"/>
                </a:solidFill>
              </a:defRPr>
            </a:lvl3pPr>
            <a:lvl4pPr marL="0" indent="0" algn="l">
              <a:buNone/>
              <a:defRPr sz="6600">
                <a:solidFill>
                  <a:schemeClr val="tx2"/>
                </a:solidFill>
              </a:defRPr>
            </a:lvl4pPr>
            <a:lvl5pPr marL="0" indent="0" algn="l">
              <a:buNone/>
              <a:defRPr sz="6600">
                <a:solidFill>
                  <a:schemeClr val="tx2"/>
                </a:solidFill>
              </a:defRPr>
            </a:lvl5pPr>
            <a:lvl6pPr marL="0" indent="0" algn="l">
              <a:buNone/>
              <a:defRPr sz="6600">
                <a:solidFill>
                  <a:schemeClr val="tx2"/>
                </a:solidFill>
              </a:defRPr>
            </a:lvl6pPr>
            <a:lvl7pPr marL="0" indent="0" algn="l">
              <a:buNone/>
              <a:defRPr sz="6600">
                <a:solidFill>
                  <a:schemeClr val="tx2"/>
                </a:solidFill>
              </a:defRPr>
            </a:lvl7pPr>
            <a:lvl8pPr marL="0" indent="0" algn="l">
              <a:buNone/>
              <a:defRPr sz="6600">
                <a:solidFill>
                  <a:schemeClr val="tx2"/>
                </a:solidFill>
              </a:defRPr>
            </a:lvl8pPr>
            <a:lvl9pPr marL="0" indent="0" algn="l">
              <a:buNone/>
              <a:defRPr sz="6600">
                <a:solidFill>
                  <a:schemeClr val="tx2"/>
                </a:solidFill>
              </a:defRPr>
            </a:lvl9pPr>
          </a:lstStyle>
          <a:p>
            <a:pPr lvl="0"/>
            <a:r>
              <a:rPr lang="de-DE"/>
              <a:t>Formatvorlage des Untertitelmasters durch Klicken bearbeiten</a:t>
            </a:r>
            <a:endParaRPr lang="en-US"/>
          </a:p>
        </p:txBody>
      </p:sp>
      <p:sp>
        <p:nvSpPr>
          <p:cNvPr id="3" name="Date Placeholder 2"/>
          <p:cNvSpPr>
            <a:spLocks noGrp="1"/>
          </p:cNvSpPr>
          <p:nvPr>
            <p:ph type="dt" sz="half" idx="10"/>
          </p:nvPr>
        </p:nvSpPr>
        <p:spPr bwMode="gray"/>
        <p:txBody>
          <a:bodyPr/>
          <a:lstStyle/>
          <a:p>
            <a:fld id="{0CFB398C-7FA8-4996-8E73-B259FB9C48DA}" type="datetime1">
              <a:rPr lang="en-US" smtClean="0"/>
              <a:t>12/30/2025</a:t>
            </a:fld>
            <a:endParaRPr lang="en-US"/>
          </a:p>
        </p:txBody>
      </p:sp>
      <p:sp>
        <p:nvSpPr>
          <p:cNvPr id="4" name="Footer Placeholder 3"/>
          <p:cNvSpPr>
            <a:spLocks noGrp="1"/>
          </p:cNvSpPr>
          <p:nvPr>
            <p:ph type="ftr" sz="quarter" idx="11"/>
          </p:nvPr>
        </p:nvSpPr>
        <p:spPr bwMode="gray"/>
        <p:txBody>
          <a:bodyPr/>
          <a:lstStyle/>
          <a:p>
            <a:r>
              <a:rPr lang="en-US"/>
              <a:t>/// The Future of Crop Protection /// June 2023</a:t>
            </a:r>
          </a:p>
        </p:txBody>
      </p:sp>
      <p:sp>
        <p:nvSpPr>
          <p:cNvPr id="5" name="Slide Number Placeholder 4"/>
          <p:cNvSpPr>
            <a:spLocks noGrp="1"/>
          </p:cNvSpPr>
          <p:nvPr>
            <p:ph type="sldNum" sz="quarter" idx="12"/>
          </p:nvPr>
        </p:nvSpPr>
        <p:spPr bwMode="gray"/>
        <p:txBody>
          <a:bodyPr/>
          <a:lstStyle/>
          <a:p>
            <a:fld id="{EEAD9179-7A6B-4268-BEB2-F3B8EB06115B}" type="slidenum">
              <a:rPr lang="en-US" smtClean="0"/>
              <a:pPr/>
              <a:t>‹#›</a:t>
            </a:fld>
            <a:endParaRPr lang="en-US"/>
          </a:p>
        </p:txBody>
      </p:sp>
      <p:sp>
        <p:nvSpPr>
          <p:cNvPr id="2" name="Title 1"/>
          <p:cNvSpPr>
            <a:spLocks noGrp="1"/>
          </p:cNvSpPr>
          <p:nvPr>
            <p:ph type="title"/>
          </p:nvPr>
        </p:nvSpPr>
        <p:spPr bwMode="gray"/>
        <p:txBody>
          <a:bodyPr/>
          <a:lstStyle/>
          <a:p>
            <a:r>
              <a:rPr lang="de-DE"/>
              <a:t>Titelmasterformat durch Klicken bearbeiten</a:t>
            </a:r>
            <a:endParaRPr lang="en-US"/>
          </a:p>
        </p:txBody>
      </p:sp>
      <p:pic>
        <p:nvPicPr>
          <p:cNvPr id="7"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196130" y="617155"/>
            <a:ext cx="399652" cy="399600"/>
          </a:xfrm>
          <a:prstGeom prst="rect">
            <a:avLst/>
          </a:prstGeom>
          <a:noFill/>
          <a:extLst>
            <a:ext uri="{909E8E84-426E-40DD-AFC4-6F175D3DCCD1}">
              <a14:hiddenFill xmlns:a14="http://schemas.microsoft.com/office/drawing/2010/main">
                <a:solidFill>
                  <a:srgbClr val="FFFFFF"/>
                </a:solidFill>
              </a14:hiddenFill>
            </a:ext>
          </a:extLst>
        </p:spPr>
      </p:pic>
      <p:sp>
        <p:nvSpPr>
          <p:cNvPr id="8" name="Logoschutz" hidden="1"/>
          <p:cNvSpPr/>
          <p:nvPr userDrawn="1">
            <p:custDataLst>
              <p:tags r:id="rId1"/>
            </p:custDataLst>
          </p:nvPr>
        </p:nvSpPr>
        <p:spPr bwMode="gray">
          <a:xfrm>
            <a:off x="86017" y="509323"/>
            <a:ext cx="612080" cy="612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Logo</a:t>
            </a:r>
          </a:p>
          <a:p>
            <a:pPr algn="ctr"/>
            <a:r>
              <a:rPr lang="de-DE" sz="900">
                <a:solidFill>
                  <a:schemeClr val="tx1"/>
                </a:solidFill>
              </a:rPr>
              <a:t>Schutz</a:t>
            </a:r>
          </a:p>
        </p:txBody>
      </p:sp>
    </p:spTree>
    <p:extLst>
      <p:ext uri="{BB962C8B-B14F-4D97-AF65-F5344CB8AC3E}">
        <p14:creationId xmlns:p14="http://schemas.microsoft.com/office/powerpoint/2010/main" val="24980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19">
          <p15:clr>
            <a:srgbClr val="FBAE40"/>
          </p15:clr>
        </p15:guide>
        <p15:guide id="2" pos="7423">
          <p15:clr>
            <a:srgbClr val="FBAE40"/>
          </p15:clr>
        </p15:guide>
        <p15:guide id="3" orient="horz" pos="663">
          <p15:clr>
            <a:srgbClr val="FBAE40"/>
          </p15:clr>
        </p15:guide>
        <p15:guide id="4" orient="horz" pos="408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Texture">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Logoschutz" hidden="1">
            <a:extLst>
              <a:ext uri="{FF2B5EF4-FFF2-40B4-BE49-F238E27FC236}">
                <a16:creationId xmlns:a16="http://schemas.microsoft.com/office/drawing/2014/main" id="{C9A9C5E1-5EC5-4E10-A801-6F56DB71E6CD}"/>
              </a:ext>
            </a:extLst>
          </p:cNvPr>
          <p:cNvSpPr/>
          <p:nvPr userDrawn="1">
            <p:custDataLst>
              <p:tags r:id="rId1"/>
            </p:custDataLst>
          </p:nvPr>
        </p:nvSpPr>
        <p:spPr bwMode="gray">
          <a:xfrm>
            <a:off x="521900" y="524850"/>
            <a:ext cx="1080141"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solidFill>
                  <a:schemeClr val="tx1"/>
                </a:solidFill>
              </a:rPr>
              <a:t>Logo</a:t>
            </a:r>
          </a:p>
          <a:p>
            <a:pPr algn="ctr"/>
            <a:r>
              <a:rPr lang="de-DE" sz="1800">
                <a:solidFill>
                  <a:schemeClr val="tx1"/>
                </a:solidFill>
              </a:rPr>
              <a:t>Schutz</a:t>
            </a:r>
          </a:p>
        </p:txBody>
      </p:sp>
      <p:pic>
        <p:nvPicPr>
          <p:cNvPr id="2" name="Picture 2">
            <a:extLst>
              <a:ext uri="{FF2B5EF4-FFF2-40B4-BE49-F238E27FC236}">
                <a16:creationId xmlns:a16="http://schemas.microsoft.com/office/drawing/2014/main" id="{14CDF4A1-E5A0-6999-0B93-8E77C3640382}"/>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632024" y="602780"/>
            <a:ext cx="721517" cy="721423"/>
          </a:xfrm>
          <a:prstGeom prst="rect">
            <a:avLst/>
          </a:prstGeom>
          <a:noFill/>
          <a:extLst>
            <a:ext uri="{909E8E84-426E-40DD-AFC4-6F175D3DCCD1}">
              <a14:hiddenFill xmlns:a14="http://schemas.microsoft.com/office/drawing/2010/main">
                <a:solidFill>
                  <a:srgbClr val="FFFFFF"/>
                </a:solidFill>
              </a14:hiddenFill>
            </a:ext>
          </a:extLst>
        </p:spPr>
      </p:pic>
      <p:sp>
        <p:nvSpPr>
          <p:cNvPr id="9" name="Datumsplatzhalter 8">
            <a:extLst>
              <a:ext uri="{FF2B5EF4-FFF2-40B4-BE49-F238E27FC236}">
                <a16:creationId xmlns:a16="http://schemas.microsoft.com/office/drawing/2014/main" id="{2368DD5E-C80D-875D-5D0A-E17D18D01C78}"/>
              </a:ext>
            </a:extLst>
          </p:cNvPr>
          <p:cNvSpPr>
            <a:spLocks noGrp="1"/>
          </p:cNvSpPr>
          <p:nvPr>
            <p:ph type="dt" sz="half" idx="10"/>
          </p:nvPr>
        </p:nvSpPr>
        <p:spPr/>
        <p:txBody>
          <a:bodyPr/>
          <a:lstStyle/>
          <a:p>
            <a:fld id="{36C41D4A-CC7F-49FC-8B2B-4E344181D0E0}" type="datetime1">
              <a:rPr lang="en-US" smtClean="0"/>
              <a:t>12/30/2025</a:t>
            </a:fld>
            <a:endParaRPr lang="en-US"/>
          </a:p>
        </p:txBody>
      </p:sp>
      <p:sp>
        <p:nvSpPr>
          <p:cNvPr id="10" name="Fußzeilenplatzhalter 9">
            <a:extLst>
              <a:ext uri="{FF2B5EF4-FFF2-40B4-BE49-F238E27FC236}">
                <a16:creationId xmlns:a16="http://schemas.microsoft.com/office/drawing/2014/main" id="{146024D3-42F9-5775-61CD-912F6C46C8E2}"/>
              </a:ext>
            </a:extLst>
          </p:cNvPr>
          <p:cNvSpPr>
            <a:spLocks noGrp="1"/>
          </p:cNvSpPr>
          <p:nvPr>
            <p:ph type="ftr" sz="quarter" idx="11"/>
          </p:nvPr>
        </p:nvSpPr>
        <p:spPr/>
        <p:txBody>
          <a:bodyPr/>
          <a:lstStyle>
            <a:lvl1pPr>
              <a:defRPr>
                <a:solidFill>
                  <a:schemeClr val="bg1"/>
                </a:solidFill>
              </a:defRPr>
            </a:lvl1pPr>
          </a:lstStyle>
          <a:p>
            <a:r>
              <a:rPr lang="en-US"/>
              <a:t>/// The Future of Crop Protection /// June 2023</a:t>
            </a:r>
          </a:p>
        </p:txBody>
      </p:sp>
      <p:sp>
        <p:nvSpPr>
          <p:cNvPr id="11" name="Foliennummernplatzhalter 10">
            <a:extLst>
              <a:ext uri="{FF2B5EF4-FFF2-40B4-BE49-F238E27FC236}">
                <a16:creationId xmlns:a16="http://schemas.microsoft.com/office/drawing/2014/main" id="{C79FC9B5-6696-DB1B-11FF-BB7F0FB7D78B}"/>
              </a:ext>
            </a:extLst>
          </p:cNvPr>
          <p:cNvSpPr>
            <a:spLocks noGrp="1"/>
          </p:cNvSpPr>
          <p:nvPr>
            <p:ph type="sldNum" sz="quarter" idx="12"/>
          </p:nvPr>
        </p:nvSpPr>
        <p:spPr/>
        <p:txBody>
          <a:bodyPr/>
          <a:lstStyle/>
          <a:p>
            <a:fld id="{EEAD9179-7A6B-4268-BEB2-F3B8EB06115B}" type="slidenum">
              <a:rPr lang="en-US" smtClean="0"/>
              <a:pPr/>
              <a:t>‹#›</a:t>
            </a:fld>
            <a:endParaRPr lang="en-US"/>
          </a:p>
        </p:txBody>
      </p:sp>
    </p:spTree>
    <p:extLst>
      <p:ext uri="{BB962C8B-B14F-4D97-AF65-F5344CB8AC3E}">
        <p14:creationId xmlns:p14="http://schemas.microsoft.com/office/powerpoint/2010/main" val="154135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8F4DE3-15D5-2C58-862B-47FF0D927BAE}"/>
              </a:ext>
            </a:extLst>
          </p:cNvPr>
          <p:cNvPicPr>
            <a:picLocks noChangeAspect="1"/>
          </p:cNvPicPr>
          <p:nvPr userDrawn="1"/>
        </p:nvPicPr>
        <p:blipFill>
          <a:blip r:embed="rId2"/>
          <a:srcRect/>
          <a:stretch/>
        </p:blipFill>
        <p:spPr>
          <a:xfrm>
            <a:off x="1" y="446"/>
            <a:ext cx="12191997" cy="6857106"/>
          </a:xfrm>
          <a:prstGeom prst="rect">
            <a:avLst/>
          </a:prstGeom>
        </p:spPr>
      </p:pic>
      <p:sp>
        <p:nvSpPr>
          <p:cNvPr id="3" name="Date Placeholder 2"/>
          <p:cNvSpPr>
            <a:spLocks noGrp="1"/>
          </p:cNvSpPr>
          <p:nvPr>
            <p:ph type="dt" sz="half" idx="10"/>
          </p:nvPr>
        </p:nvSpPr>
        <p:spPr bwMode="gray"/>
        <p:txBody>
          <a:bodyPr/>
          <a:lstStyle/>
          <a:p>
            <a:fld id="{2EAF1F8D-0F26-4CAF-B263-532E76202C02}" type="datetime1">
              <a:rPr lang="en-US" smtClean="0"/>
              <a:t>12/30/2025</a:t>
            </a:fld>
            <a:endParaRPr lang="en-US"/>
          </a:p>
        </p:txBody>
      </p:sp>
      <p:sp>
        <p:nvSpPr>
          <p:cNvPr id="4" name="Footer Placeholder 3"/>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5" name="Slide Number Placeholder 4"/>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pic>
        <p:nvPicPr>
          <p:cNvPr id="7" name="Picture 2">
            <a:extLst>
              <a:ext uri="{FF2B5EF4-FFF2-40B4-BE49-F238E27FC236}">
                <a16:creationId xmlns:a16="http://schemas.microsoft.com/office/drawing/2014/main" id="{28347A08-24C0-9E8D-622E-71F19116CF2D}"/>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67382" y="306059"/>
            <a:ext cx="837204" cy="837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14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8F4DE3-15D5-2C58-862B-47FF0D927BAE}"/>
              </a:ext>
            </a:extLst>
          </p:cNvPr>
          <p:cNvPicPr>
            <a:picLocks noChangeAspect="1"/>
          </p:cNvPicPr>
          <p:nvPr userDrawn="1"/>
        </p:nvPicPr>
        <p:blipFill>
          <a:blip r:embed="rId2"/>
          <a:srcRect/>
          <a:stretch/>
        </p:blipFill>
        <p:spPr>
          <a:xfrm>
            <a:off x="1" y="446"/>
            <a:ext cx="12191997" cy="6857106"/>
          </a:xfrm>
          <a:prstGeom prst="rect">
            <a:avLst/>
          </a:prstGeom>
        </p:spPr>
      </p:pic>
      <p:sp>
        <p:nvSpPr>
          <p:cNvPr id="3" name="Date Placeholder 2"/>
          <p:cNvSpPr>
            <a:spLocks noGrp="1"/>
          </p:cNvSpPr>
          <p:nvPr>
            <p:ph type="dt" sz="half" idx="10"/>
          </p:nvPr>
        </p:nvSpPr>
        <p:spPr bwMode="gray"/>
        <p:txBody>
          <a:bodyPr/>
          <a:lstStyle/>
          <a:p>
            <a:fld id="{57BE0B12-863B-4F90-A9AB-948F371DE2D8}" type="datetime1">
              <a:rPr lang="en-US" smtClean="0"/>
              <a:t>12/30/2025</a:t>
            </a:fld>
            <a:endParaRPr lang="en-US"/>
          </a:p>
        </p:txBody>
      </p:sp>
      <p:sp>
        <p:nvSpPr>
          <p:cNvPr id="4" name="Footer Placeholder 3"/>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5" name="Slide Number Placeholder 4"/>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pic>
        <p:nvPicPr>
          <p:cNvPr id="7" name="Picture 2">
            <a:extLst>
              <a:ext uri="{FF2B5EF4-FFF2-40B4-BE49-F238E27FC236}">
                <a16:creationId xmlns:a16="http://schemas.microsoft.com/office/drawing/2014/main" id="{28347A08-24C0-9E8D-622E-71F19116CF2D}"/>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67382" y="306059"/>
            <a:ext cx="837204" cy="837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27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8F4DE3-15D5-2C58-862B-47FF0D927BA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447"/>
            <a:ext cx="12191999" cy="6857107"/>
          </a:xfrm>
          <a:prstGeom prst="rect">
            <a:avLst/>
          </a:prstGeom>
        </p:spPr>
      </p:pic>
      <p:sp>
        <p:nvSpPr>
          <p:cNvPr id="3" name="Date Placeholder 2"/>
          <p:cNvSpPr>
            <a:spLocks noGrp="1"/>
          </p:cNvSpPr>
          <p:nvPr>
            <p:ph type="dt" sz="half" idx="10"/>
          </p:nvPr>
        </p:nvSpPr>
        <p:spPr bwMode="gray"/>
        <p:txBody>
          <a:bodyPr/>
          <a:lstStyle/>
          <a:p>
            <a:fld id="{65F0637B-03DB-4AD0-A2B8-B6C37521B5BB}" type="datetime1">
              <a:rPr lang="en-US" smtClean="0"/>
              <a:t>12/30/2025</a:t>
            </a:fld>
            <a:endParaRPr lang="en-US"/>
          </a:p>
        </p:txBody>
      </p:sp>
      <p:sp>
        <p:nvSpPr>
          <p:cNvPr id="4" name="Footer Placeholder 3"/>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5" name="Slide Number Placeholder 4"/>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pic>
        <p:nvPicPr>
          <p:cNvPr id="7" name="Picture 2">
            <a:extLst>
              <a:ext uri="{FF2B5EF4-FFF2-40B4-BE49-F238E27FC236}">
                <a16:creationId xmlns:a16="http://schemas.microsoft.com/office/drawing/2014/main" id="{28347A08-24C0-9E8D-622E-71F19116CF2D}"/>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67382" y="306059"/>
            <a:ext cx="837204" cy="837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blue and green circle&#10;&#10;Description automatically generated with medium confidence">
            <a:extLst>
              <a:ext uri="{FF2B5EF4-FFF2-40B4-BE49-F238E27FC236}">
                <a16:creationId xmlns:a16="http://schemas.microsoft.com/office/drawing/2014/main" id="{82E133D1-7109-40DD-B699-42AECDF6B8C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019694" y="-76200"/>
            <a:ext cx="6975747" cy="6971864"/>
          </a:xfrm>
          <a:prstGeom prst="rect">
            <a:avLst/>
          </a:prstGeom>
        </p:spPr>
      </p:pic>
    </p:spTree>
    <p:extLst>
      <p:ext uri="{BB962C8B-B14F-4D97-AF65-F5344CB8AC3E}">
        <p14:creationId xmlns:p14="http://schemas.microsoft.com/office/powerpoint/2010/main" val="329405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F323-4CBD-A17A-A375-473EB2E177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49D80C-CCF8-9E97-F5CC-59DE632080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1E13CB-431D-CBBA-CD02-8B9D042B3146}"/>
              </a:ext>
            </a:extLst>
          </p:cNvPr>
          <p:cNvSpPr>
            <a:spLocks noGrp="1"/>
          </p:cNvSpPr>
          <p:nvPr>
            <p:ph type="dt" sz="half" idx="10"/>
          </p:nvPr>
        </p:nvSpPr>
        <p:spPr/>
        <p:txBody>
          <a:bodyPr/>
          <a:lstStyle/>
          <a:p>
            <a:fld id="{22A3C2F7-9E58-4DBC-A242-F7372AB1C04D}" type="datetimeFigureOut">
              <a:rPr lang="en-US" smtClean="0"/>
              <a:t>12/30/2025</a:t>
            </a:fld>
            <a:endParaRPr lang="en-US"/>
          </a:p>
        </p:txBody>
      </p:sp>
      <p:sp>
        <p:nvSpPr>
          <p:cNvPr id="5" name="Footer Placeholder 4">
            <a:extLst>
              <a:ext uri="{FF2B5EF4-FFF2-40B4-BE49-F238E27FC236}">
                <a16:creationId xmlns:a16="http://schemas.microsoft.com/office/drawing/2014/main" id="{BD7C0B7F-A20A-9522-190D-20C2037E4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46BEC-37C2-84AD-505A-381315CCC161}"/>
              </a:ext>
            </a:extLst>
          </p:cNvPr>
          <p:cNvSpPr>
            <a:spLocks noGrp="1"/>
          </p:cNvSpPr>
          <p:nvPr>
            <p:ph type="sldNum" sz="quarter" idx="12"/>
          </p:nvPr>
        </p:nvSpPr>
        <p:spPr/>
        <p:txBody>
          <a:bodyPr/>
          <a:lstStyle/>
          <a:p>
            <a:fld id="{16F45B76-B4F0-47ED-B4CB-965591840043}" type="slidenum">
              <a:rPr lang="en-US" smtClean="0"/>
              <a:t>‹#›</a:t>
            </a:fld>
            <a:endParaRPr lang="en-US"/>
          </a:p>
        </p:txBody>
      </p:sp>
    </p:spTree>
    <p:extLst>
      <p:ext uri="{BB962C8B-B14F-4D97-AF65-F5344CB8AC3E}">
        <p14:creationId xmlns:p14="http://schemas.microsoft.com/office/powerpoint/2010/main" val="41262382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8F4DE3-15D5-2C58-862B-47FF0D927BA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446"/>
            <a:ext cx="12191997" cy="6857106"/>
          </a:xfrm>
          <a:prstGeom prst="rect">
            <a:avLst/>
          </a:prstGeom>
        </p:spPr>
      </p:pic>
      <p:sp>
        <p:nvSpPr>
          <p:cNvPr id="9" name="Rectangle 8">
            <a:extLst>
              <a:ext uri="{FF2B5EF4-FFF2-40B4-BE49-F238E27FC236}">
                <a16:creationId xmlns:a16="http://schemas.microsoft.com/office/drawing/2014/main" id="{774C12CB-E872-10DC-91E9-4C6357E39D42}"/>
              </a:ext>
            </a:extLst>
          </p:cNvPr>
          <p:cNvSpPr/>
          <p:nvPr userDrawn="1"/>
        </p:nvSpPr>
        <p:spPr bwMode="gray">
          <a:xfrm>
            <a:off x="1" y="3520440"/>
            <a:ext cx="12192000" cy="3337560"/>
          </a:xfrm>
          <a:prstGeom prst="rect">
            <a:avLst/>
          </a:prstGeom>
          <a:gradFill>
            <a:gsLst>
              <a:gs pos="0">
                <a:schemeClr val="tx1">
                  <a:alpha val="0"/>
                </a:schemeClr>
              </a:gs>
              <a:gs pos="100000">
                <a:schemeClr val="tx1">
                  <a:alpha val="6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lnSpc>
                <a:spcPct val="100000"/>
              </a:lnSpc>
              <a:spcBef>
                <a:spcPts val="0"/>
              </a:spcBef>
              <a:spcAft>
                <a:spcPts val="0"/>
              </a:spcAft>
            </a:pPr>
            <a:endParaRPr lang="de-DE" sz="1800" b="0" i="0" u="none" baseline="0">
              <a:solidFill>
                <a:srgbClr val="FFFFFF"/>
              </a:solidFill>
              <a:latin typeface="Arial" panose="020B0604020202020204" pitchFamily="34" charset="0"/>
            </a:endParaRPr>
          </a:p>
        </p:txBody>
      </p:sp>
      <p:sp>
        <p:nvSpPr>
          <p:cNvPr id="3" name="Date Placeholder 2"/>
          <p:cNvSpPr>
            <a:spLocks noGrp="1"/>
          </p:cNvSpPr>
          <p:nvPr>
            <p:ph type="dt" sz="half" idx="10"/>
          </p:nvPr>
        </p:nvSpPr>
        <p:spPr bwMode="gray"/>
        <p:txBody>
          <a:bodyPr/>
          <a:lstStyle/>
          <a:p>
            <a:fld id="{2B156301-C5FB-4149-9679-81C5914D139D}" type="datetime1">
              <a:rPr lang="en-US" smtClean="0"/>
              <a:t>12/30/2025</a:t>
            </a:fld>
            <a:endParaRPr lang="en-US"/>
          </a:p>
        </p:txBody>
      </p:sp>
      <p:sp>
        <p:nvSpPr>
          <p:cNvPr id="4" name="Footer Placeholder 3"/>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5" name="Slide Number Placeholder 4"/>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pic>
        <p:nvPicPr>
          <p:cNvPr id="10" name="Picture 2">
            <a:extLst>
              <a:ext uri="{FF2B5EF4-FFF2-40B4-BE49-F238E27FC236}">
                <a16:creationId xmlns:a16="http://schemas.microsoft.com/office/drawing/2014/main" id="{8CD968D2-8893-B7D0-C936-516B9B23DDB4}"/>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67382" y="306058"/>
            <a:ext cx="841358" cy="841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98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8F4DE3-15D5-2C58-862B-47FF0D927BAE}"/>
              </a:ext>
            </a:extLst>
          </p:cNvPr>
          <p:cNvPicPr>
            <a:picLocks noChangeAspect="1"/>
          </p:cNvPicPr>
          <p:nvPr userDrawn="1"/>
        </p:nvPicPr>
        <p:blipFill>
          <a:blip r:embed="rId2"/>
          <a:srcRect/>
          <a:stretch/>
        </p:blipFill>
        <p:spPr>
          <a:xfrm>
            <a:off x="2" y="447"/>
            <a:ext cx="12191995" cy="6857105"/>
          </a:xfrm>
          <a:prstGeom prst="rect">
            <a:avLst/>
          </a:prstGeom>
        </p:spPr>
      </p:pic>
      <p:sp>
        <p:nvSpPr>
          <p:cNvPr id="3" name="Date Placeholder 2"/>
          <p:cNvSpPr>
            <a:spLocks noGrp="1"/>
          </p:cNvSpPr>
          <p:nvPr>
            <p:ph type="dt" sz="half" idx="10"/>
          </p:nvPr>
        </p:nvSpPr>
        <p:spPr bwMode="gray"/>
        <p:txBody>
          <a:bodyPr/>
          <a:lstStyle/>
          <a:p>
            <a:fld id="{C36F3B64-4D7A-495F-A4B2-C5ABAF459545}" type="datetime1">
              <a:rPr lang="en-US" smtClean="0"/>
              <a:t>12/30/2025</a:t>
            </a:fld>
            <a:endParaRPr lang="en-US"/>
          </a:p>
        </p:txBody>
      </p:sp>
      <p:sp>
        <p:nvSpPr>
          <p:cNvPr id="4" name="Footer Placeholder 3"/>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5" name="Slide Number Placeholder 4"/>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pic>
        <p:nvPicPr>
          <p:cNvPr id="7" name="Picture 2">
            <a:extLst>
              <a:ext uri="{FF2B5EF4-FFF2-40B4-BE49-F238E27FC236}">
                <a16:creationId xmlns:a16="http://schemas.microsoft.com/office/drawing/2014/main" id="{28347A08-24C0-9E8D-622E-71F19116CF2D}"/>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367382" y="306059"/>
            <a:ext cx="837204" cy="837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67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Im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fld id="{AB803939-E712-4CFF-8199-FED7BA44F9DC}" type="datetime1">
              <a:rPr lang="en-US" smtClean="0"/>
              <a:t>12/30/2025</a:t>
            </a:fld>
            <a:endParaRPr lang="en-US"/>
          </a:p>
        </p:txBody>
      </p:sp>
      <p:sp>
        <p:nvSpPr>
          <p:cNvPr id="4" name="Footer Placeholder 3"/>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5" name="Slide Number Placeholder 4"/>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sp>
        <p:nvSpPr>
          <p:cNvPr id="6" name="Picture Placeholder 14"/>
          <p:cNvSpPr>
            <a:spLocks noGrp="1"/>
          </p:cNvSpPr>
          <p:nvPr>
            <p:ph type="pic" sz="quarter" idx="16"/>
          </p:nvPr>
        </p:nvSpPr>
        <p:spPr bwMode="gray">
          <a:xfrm>
            <a:off x="1" y="0"/>
            <a:ext cx="12192000" cy="6858000"/>
          </a:xfrm>
        </p:spPr>
        <p:txBody>
          <a:bodyPr tIns="540000" anchor="ctr"/>
          <a:lstStyle>
            <a:lvl1pPr algn="ctr">
              <a:defRPr/>
            </a:lvl1pPr>
          </a:lstStyle>
          <a:p>
            <a:r>
              <a:rPr lang="de-DE"/>
              <a:t>Bild durch Klicken auf Symbol hinzufügen</a:t>
            </a:r>
            <a:endParaRPr lang="en-US"/>
          </a:p>
        </p:txBody>
      </p:sp>
    </p:spTree>
    <p:extLst>
      <p:ext uri="{BB962C8B-B14F-4D97-AF65-F5344CB8AC3E}">
        <p14:creationId xmlns:p14="http://schemas.microsoft.com/office/powerpoint/2010/main" val="77480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nal Slide">
    <p:spTree>
      <p:nvGrpSpPr>
        <p:cNvPr id="1" name=""/>
        <p:cNvGrpSpPr/>
        <p:nvPr/>
      </p:nvGrpSpPr>
      <p:grpSpPr>
        <a:xfrm>
          <a:off x="0" y="0"/>
          <a:ext cx="0" cy="0"/>
          <a:chOff x="0" y="0"/>
          <a:chExt cx="0" cy="0"/>
        </a:xfrm>
      </p:grpSpPr>
      <p:sp>
        <p:nvSpPr>
          <p:cNvPr id="16" name="Freeform 15"/>
          <p:cNvSpPr/>
          <p:nvPr/>
        </p:nvSpPr>
        <p:spPr bwMode="gray">
          <a:xfrm flipV="1">
            <a:off x="1" y="0"/>
            <a:ext cx="8199194"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flip="none" rotWithShape="1">
            <a:gsLst>
              <a:gs pos="32760">
                <a:srgbClr val="00617F"/>
              </a:gs>
              <a:gs pos="0">
                <a:srgbClr val="00617F"/>
              </a:gs>
              <a:gs pos="72000">
                <a:srgbClr val="10384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Subtitle 2"/>
          <p:cNvSpPr>
            <a:spLocks noGrp="1"/>
          </p:cNvSpPr>
          <p:nvPr>
            <p:ph type="subTitle" idx="1"/>
          </p:nvPr>
        </p:nvSpPr>
        <p:spPr bwMode="white">
          <a:xfrm>
            <a:off x="708911" y="1732422"/>
            <a:ext cx="5382199" cy="592952"/>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de-DE"/>
              <a:t>Formatvorlage des Untertitelmasters durch Klicken bearbeiten</a:t>
            </a:r>
            <a:endParaRPr lang="en-US"/>
          </a:p>
        </p:txBody>
      </p:sp>
      <p:sp>
        <p:nvSpPr>
          <p:cNvPr id="4" name="Date Placeholder 3"/>
          <p:cNvSpPr>
            <a:spLocks noGrp="1"/>
          </p:cNvSpPr>
          <p:nvPr>
            <p:ph type="dt" sz="half" idx="10"/>
          </p:nvPr>
        </p:nvSpPr>
        <p:spPr bwMode="gray"/>
        <p:txBody>
          <a:bodyPr/>
          <a:lstStyle/>
          <a:p>
            <a:fld id="{E5B97FBE-8E77-43D9-91C3-45B88C173DA6}" type="datetime1">
              <a:rPr lang="en-US" smtClean="0"/>
              <a:t>12/30/2025</a:t>
            </a:fld>
            <a:endParaRPr lang="en-US"/>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sp>
        <p:nvSpPr>
          <p:cNvPr id="2" name="Title 1"/>
          <p:cNvSpPr>
            <a:spLocks noGrp="1"/>
          </p:cNvSpPr>
          <p:nvPr>
            <p:ph type="ctrTitle"/>
          </p:nvPr>
        </p:nvSpPr>
        <p:spPr bwMode="white">
          <a:xfrm>
            <a:off x="708911" y="2424948"/>
            <a:ext cx="5382199" cy="1620000"/>
          </a:xfrm>
        </p:spPr>
        <p:txBody>
          <a:bodyPr anchor="t"/>
          <a:lstStyle>
            <a:lvl1pPr>
              <a:defRPr sz="5400" i="1">
                <a:solidFill>
                  <a:schemeClr val="accent4"/>
                </a:solidFill>
              </a:defRPr>
            </a:lvl1pPr>
          </a:lstStyle>
          <a:p>
            <a:r>
              <a:rPr lang="de-DE"/>
              <a:t>Titelmasterformat durch Klicken bearbeiten</a:t>
            </a:r>
            <a:endParaRPr lang="en-US"/>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862" y="4041068"/>
            <a:ext cx="480895"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chemeClr val="tx2"/>
                </a:solidFill>
                <a:effectLst/>
                <a:uLnTx/>
                <a:uFillTx/>
              </a:rPr>
              <a:t>///////////</a:t>
            </a:r>
          </a:p>
        </p:txBody>
      </p:sp>
      <p:sp>
        <p:nvSpPr>
          <p:cNvPr id="21" name="Text Placeholder 20"/>
          <p:cNvSpPr>
            <a:spLocks noGrp="1"/>
          </p:cNvSpPr>
          <p:nvPr>
            <p:ph type="body" sz="quarter" idx="13"/>
          </p:nvPr>
        </p:nvSpPr>
        <p:spPr bwMode="white">
          <a:xfrm>
            <a:off x="1414582" y="4262151"/>
            <a:ext cx="360046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7" name="Picture Placeholder 16"/>
          <p:cNvSpPr>
            <a:spLocks noGrp="1"/>
          </p:cNvSpPr>
          <p:nvPr>
            <p:ph type="pic" sz="quarter" idx="14"/>
          </p:nvPr>
        </p:nvSpPr>
        <p:spPr bwMode="gray">
          <a:xfrm>
            <a:off x="6096716" y="0"/>
            <a:ext cx="6095285"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de-DE"/>
              <a:t>Bild durch Klicken auf Symbol hinzufügen</a:t>
            </a:r>
          </a:p>
        </p:txBody>
      </p:sp>
      <p:pic>
        <p:nvPicPr>
          <p:cNvPr id="14"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701767" y="704850"/>
            <a:ext cx="720094"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999" y="0"/>
            <a:ext cx="2939247"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3" name="Logoschutz" hidden="1"/>
          <p:cNvSpPr/>
          <p:nvPr userDrawn="1">
            <p:custDataLst>
              <p:tags r:id="rId1"/>
            </p:custDataLst>
          </p:nvPr>
        </p:nvSpPr>
        <p:spPr bwMode="gray">
          <a:xfrm>
            <a:off x="521900" y="524850"/>
            <a:ext cx="1080141"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solidFill>
                  <a:schemeClr val="tx1"/>
                </a:solidFill>
              </a:rPr>
              <a:t>Logo</a:t>
            </a:r>
          </a:p>
          <a:p>
            <a:pPr algn="ctr"/>
            <a:r>
              <a:rPr lang="de-DE" sz="1800">
                <a:solidFill>
                  <a:schemeClr val="tx1"/>
                </a:solidFill>
              </a:rPr>
              <a:t>Schutz</a:t>
            </a:r>
          </a:p>
        </p:txBody>
      </p:sp>
    </p:spTree>
    <p:extLst>
      <p:ext uri="{BB962C8B-B14F-4D97-AF65-F5344CB8AC3E}">
        <p14:creationId xmlns:p14="http://schemas.microsoft.com/office/powerpoint/2010/main" val="236005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inal Slide 2">
    <p:spTree>
      <p:nvGrpSpPr>
        <p:cNvPr id="1" name=""/>
        <p:cNvGrpSpPr/>
        <p:nvPr/>
      </p:nvGrpSpPr>
      <p:grpSpPr>
        <a:xfrm>
          <a:off x="0" y="0"/>
          <a:ext cx="0" cy="0"/>
          <a:chOff x="0" y="0"/>
          <a:chExt cx="0" cy="0"/>
        </a:xfrm>
      </p:grpSpPr>
      <p:sp>
        <p:nvSpPr>
          <p:cNvPr id="16" name="Freeform 15"/>
          <p:cNvSpPr/>
          <p:nvPr/>
        </p:nvSpPr>
        <p:spPr bwMode="gray">
          <a:xfrm flipV="1">
            <a:off x="1" y="0"/>
            <a:ext cx="8199194"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a:gsLst>
              <a:gs pos="28000">
                <a:srgbClr val="2B6636"/>
              </a:gs>
              <a:gs pos="0">
                <a:srgbClr val="2B6636"/>
              </a:gs>
              <a:gs pos="72000">
                <a:srgbClr val="004422"/>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Subtitle 2"/>
          <p:cNvSpPr>
            <a:spLocks noGrp="1"/>
          </p:cNvSpPr>
          <p:nvPr>
            <p:ph type="subTitle" idx="1"/>
          </p:nvPr>
        </p:nvSpPr>
        <p:spPr bwMode="white">
          <a:xfrm>
            <a:off x="708913" y="1732758"/>
            <a:ext cx="5382197" cy="592617"/>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de-DE"/>
              <a:t>Formatvorlage des Untertitelmasters durch Klicken bearbeiten</a:t>
            </a:r>
            <a:endParaRPr lang="en-US"/>
          </a:p>
        </p:txBody>
      </p:sp>
      <p:sp>
        <p:nvSpPr>
          <p:cNvPr id="4" name="Date Placeholder 3"/>
          <p:cNvSpPr>
            <a:spLocks noGrp="1"/>
          </p:cNvSpPr>
          <p:nvPr>
            <p:ph type="dt" sz="half" idx="10"/>
          </p:nvPr>
        </p:nvSpPr>
        <p:spPr bwMode="gray"/>
        <p:txBody>
          <a:bodyPr/>
          <a:lstStyle/>
          <a:p>
            <a:fld id="{24725864-E0D2-4211-9749-BBCF44D138C1}" type="datetime1">
              <a:rPr lang="en-US" smtClean="0"/>
              <a:t>12/30/2025</a:t>
            </a:fld>
            <a:endParaRPr lang="en-US"/>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sp>
        <p:nvSpPr>
          <p:cNvPr id="2" name="Title 1"/>
          <p:cNvSpPr>
            <a:spLocks noGrp="1"/>
          </p:cNvSpPr>
          <p:nvPr>
            <p:ph type="ctrTitle"/>
          </p:nvPr>
        </p:nvSpPr>
        <p:spPr bwMode="white">
          <a:xfrm>
            <a:off x="708912" y="2424948"/>
            <a:ext cx="5382199" cy="1620000"/>
          </a:xfrm>
        </p:spPr>
        <p:txBody>
          <a:bodyPr anchor="t"/>
          <a:lstStyle>
            <a:lvl1pPr>
              <a:defRPr sz="5400" i="1">
                <a:solidFill>
                  <a:schemeClr val="tx2"/>
                </a:solidFill>
              </a:defRPr>
            </a:lvl1pPr>
          </a:lstStyle>
          <a:p>
            <a:r>
              <a:rPr lang="de-DE"/>
              <a:t>Titelmasterformat durch Klicken bearbeiten</a:t>
            </a:r>
            <a:endParaRPr lang="en-US"/>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862" y="4041068"/>
            <a:ext cx="480895"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chemeClr val="accent2"/>
                </a:solidFill>
                <a:effectLst/>
                <a:uLnTx/>
                <a:uFillTx/>
              </a:rPr>
              <a:t>///////////</a:t>
            </a:r>
          </a:p>
        </p:txBody>
      </p:sp>
      <p:sp>
        <p:nvSpPr>
          <p:cNvPr id="21" name="Text Placeholder 20"/>
          <p:cNvSpPr>
            <a:spLocks noGrp="1"/>
          </p:cNvSpPr>
          <p:nvPr>
            <p:ph type="body" sz="quarter" idx="13"/>
          </p:nvPr>
        </p:nvSpPr>
        <p:spPr bwMode="white">
          <a:xfrm>
            <a:off x="1414582" y="4262151"/>
            <a:ext cx="360046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7" name="Picture Placeholder 16"/>
          <p:cNvSpPr>
            <a:spLocks noGrp="1"/>
          </p:cNvSpPr>
          <p:nvPr>
            <p:ph type="pic" sz="quarter" idx="14"/>
          </p:nvPr>
        </p:nvSpPr>
        <p:spPr bwMode="gray">
          <a:xfrm>
            <a:off x="6096716" y="0"/>
            <a:ext cx="6095285"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de-DE"/>
              <a:t>Bild durch Klicken auf Symbol hinzufügen</a:t>
            </a:r>
          </a:p>
        </p:txBody>
      </p:sp>
      <p:pic>
        <p:nvPicPr>
          <p:cNvPr id="14"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701767" y="704850"/>
            <a:ext cx="720094"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999" y="0"/>
            <a:ext cx="2939247"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3" name="Logoschutz" hidden="1"/>
          <p:cNvSpPr/>
          <p:nvPr userDrawn="1">
            <p:custDataLst>
              <p:tags r:id="rId1"/>
            </p:custDataLst>
          </p:nvPr>
        </p:nvSpPr>
        <p:spPr bwMode="gray">
          <a:xfrm>
            <a:off x="521900" y="524850"/>
            <a:ext cx="1080141"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solidFill>
                  <a:schemeClr val="tx1"/>
                </a:solidFill>
              </a:rPr>
              <a:t>Logo</a:t>
            </a:r>
          </a:p>
          <a:p>
            <a:pPr algn="ctr"/>
            <a:r>
              <a:rPr lang="de-DE" sz="1800">
                <a:solidFill>
                  <a:schemeClr val="tx1"/>
                </a:solidFill>
              </a:rPr>
              <a:t>Schutz</a:t>
            </a:r>
          </a:p>
        </p:txBody>
      </p:sp>
    </p:spTree>
    <p:extLst>
      <p:ext uri="{BB962C8B-B14F-4D97-AF65-F5344CB8AC3E}">
        <p14:creationId xmlns:p14="http://schemas.microsoft.com/office/powerpoint/2010/main" val="129381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nal Slide 3">
    <p:spTree>
      <p:nvGrpSpPr>
        <p:cNvPr id="1" name=""/>
        <p:cNvGrpSpPr/>
        <p:nvPr/>
      </p:nvGrpSpPr>
      <p:grpSpPr>
        <a:xfrm>
          <a:off x="0" y="0"/>
          <a:ext cx="0" cy="0"/>
          <a:chOff x="0" y="0"/>
          <a:chExt cx="0" cy="0"/>
        </a:xfrm>
      </p:grpSpPr>
      <p:sp>
        <p:nvSpPr>
          <p:cNvPr id="16" name="Freeform 15"/>
          <p:cNvSpPr/>
          <p:nvPr/>
        </p:nvSpPr>
        <p:spPr bwMode="gray">
          <a:xfrm flipV="1">
            <a:off x="1" y="0"/>
            <a:ext cx="8199194" cy="6877050"/>
          </a:xfrm>
          <a:custGeom>
            <a:avLst/>
            <a:gdLst>
              <a:gd name="connsiteX0" fmla="*/ 0 w 8198127"/>
              <a:gd name="connsiteY0" fmla="*/ 6877050 h 6877050"/>
              <a:gd name="connsiteX1" fmla="*/ 6090082 w 8198127"/>
              <a:gd name="connsiteY1" fmla="*/ 6877050 h 6877050"/>
              <a:gd name="connsiteX2" fmla="*/ 8198127 w 8198127"/>
              <a:gd name="connsiteY2" fmla="*/ 6877050 h 6877050"/>
              <a:gd name="connsiteX3" fmla="*/ 6090082 w 8198127"/>
              <a:gd name="connsiteY3" fmla="*/ 0 h 6877050"/>
              <a:gd name="connsiteX4" fmla="*/ 0 w 819812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127" h="6877050">
                <a:moveTo>
                  <a:pt x="0" y="6877050"/>
                </a:moveTo>
                <a:lnTo>
                  <a:pt x="6090082" y="6877050"/>
                </a:lnTo>
                <a:lnTo>
                  <a:pt x="8198127" y="6877050"/>
                </a:lnTo>
                <a:lnTo>
                  <a:pt x="6090082" y="0"/>
                </a:lnTo>
                <a:lnTo>
                  <a:pt x="0" y="0"/>
                </a:lnTo>
                <a:close/>
              </a:path>
            </a:pathLst>
          </a:custGeom>
          <a:gradFill>
            <a:gsLst>
              <a:gs pos="28000">
                <a:srgbClr val="624963"/>
              </a:gs>
              <a:gs pos="0">
                <a:srgbClr val="624963"/>
              </a:gs>
              <a:gs pos="72000">
                <a:srgbClr val="443247"/>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Subtitle 2"/>
          <p:cNvSpPr>
            <a:spLocks noGrp="1"/>
          </p:cNvSpPr>
          <p:nvPr>
            <p:ph type="subTitle" idx="1"/>
          </p:nvPr>
        </p:nvSpPr>
        <p:spPr bwMode="white">
          <a:xfrm>
            <a:off x="708912" y="1732758"/>
            <a:ext cx="5382197" cy="592617"/>
          </a:xfrm>
        </p:spPr>
        <p:txBody>
          <a:bodyPr anchor="b"/>
          <a:lstStyle>
            <a:lvl1pPr marL="0" indent="0" algn="l">
              <a:buNone/>
              <a:defRPr sz="2000">
                <a:solidFill>
                  <a:schemeClr val="bg1"/>
                </a:solidFill>
              </a:defRPr>
            </a:lvl1pPr>
            <a:lvl2pPr marL="0" indent="0" algn="l">
              <a:buNone/>
              <a:defRPr sz="200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a:solidFill>
                  <a:schemeClr val="bg1"/>
                </a:solidFill>
              </a:defRPr>
            </a:lvl8pPr>
            <a:lvl9pPr marL="0" indent="0" algn="l">
              <a:buNone/>
              <a:defRPr sz="2000">
                <a:solidFill>
                  <a:schemeClr val="bg1"/>
                </a:solidFill>
              </a:defRPr>
            </a:lvl9pPr>
          </a:lstStyle>
          <a:p>
            <a:r>
              <a:rPr lang="de-DE"/>
              <a:t>Formatvorlage des Untertitelmasters durch Klicken bearbeiten</a:t>
            </a:r>
            <a:endParaRPr lang="en-US"/>
          </a:p>
        </p:txBody>
      </p:sp>
      <p:sp>
        <p:nvSpPr>
          <p:cNvPr id="4" name="Date Placeholder 3"/>
          <p:cNvSpPr>
            <a:spLocks noGrp="1"/>
          </p:cNvSpPr>
          <p:nvPr>
            <p:ph type="dt" sz="half" idx="10"/>
          </p:nvPr>
        </p:nvSpPr>
        <p:spPr bwMode="gray"/>
        <p:txBody>
          <a:bodyPr/>
          <a:lstStyle/>
          <a:p>
            <a:fld id="{9F2A8543-4A28-4949-96DE-1ADF05E3E080}" type="datetime1">
              <a:rPr lang="en-US" smtClean="0"/>
              <a:t>12/30/2025</a:t>
            </a:fld>
            <a:endParaRPr lang="en-US"/>
          </a:p>
        </p:txBody>
      </p:sp>
      <p:sp>
        <p:nvSpPr>
          <p:cNvPr id="5" name="Footer Placeholder 4"/>
          <p:cNvSpPr>
            <a:spLocks noGrp="1"/>
          </p:cNvSpPr>
          <p:nvPr>
            <p:ph type="ftr" sz="quarter" idx="11"/>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r>
              <a:rPr lang="en-US"/>
              <a:t>/// The Future of Crop Protection /// June 2023</a:t>
            </a:r>
          </a:p>
        </p:txBody>
      </p:sp>
      <p:sp>
        <p:nvSpPr>
          <p:cNvPr id="6" name="Slide Number Placeholder 5"/>
          <p:cNvSpPr>
            <a:spLocks noGrp="1"/>
          </p:cNvSpPr>
          <p:nvPr>
            <p:ph type="sldNum" sz="quarter" idx="12"/>
          </p:nvPr>
        </p:nvSpPr>
        <p:spPr bwMode="gray"/>
        <p:txBody>
          <a:bodyPr/>
          <a:lstStyle>
            <a:lvl1pPr>
              <a:defRPr>
                <a:noFill/>
              </a:defRPr>
            </a:lvl1pPr>
            <a:lvl2pPr>
              <a:defRPr>
                <a:noFill/>
              </a:defRPr>
            </a:lvl2pPr>
            <a:lvl3pPr>
              <a:defRPr>
                <a:noFill/>
              </a:defRPr>
            </a:lvl3pPr>
            <a:lvl4pPr>
              <a:defRPr>
                <a:noFill/>
              </a:defRPr>
            </a:lvl4pPr>
            <a:lvl5pPr>
              <a:defRPr>
                <a:noFill/>
              </a:defRPr>
            </a:lvl5pPr>
            <a:lvl6pPr>
              <a:defRPr>
                <a:noFill/>
              </a:defRPr>
            </a:lvl6pPr>
            <a:lvl7pPr>
              <a:defRPr>
                <a:noFill/>
              </a:defRPr>
            </a:lvl7pPr>
            <a:lvl8pPr>
              <a:defRPr>
                <a:noFill/>
              </a:defRPr>
            </a:lvl8pPr>
            <a:lvl9pPr>
              <a:defRPr>
                <a:noFill/>
              </a:defRPr>
            </a:lvl9pPr>
          </a:lstStyle>
          <a:p>
            <a:fld id="{EEAD9179-7A6B-4268-BEB2-F3B8EB06115B}" type="slidenum">
              <a:rPr lang="en-US" smtClean="0"/>
              <a:pPr/>
              <a:t>‹#›</a:t>
            </a:fld>
            <a:endParaRPr lang="en-US"/>
          </a:p>
        </p:txBody>
      </p:sp>
      <p:sp>
        <p:nvSpPr>
          <p:cNvPr id="2" name="Title 1"/>
          <p:cNvSpPr>
            <a:spLocks noGrp="1"/>
          </p:cNvSpPr>
          <p:nvPr>
            <p:ph type="ctrTitle"/>
          </p:nvPr>
        </p:nvSpPr>
        <p:spPr bwMode="white">
          <a:xfrm>
            <a:off x="708912" y="2424948"/>
            <a:ext cx="5382199" cy="1620000"/>
          </a:xfrm>
        </p:spPr>
        <p:txBody>
          <a:bodyPr anchor="t"/>
          <a:lstStyle>
            <a:lvl1pPr>
              <a:defRPr sz="5400" i="1">
                <a:solidFill>
                  <a:schemeClr val="accent2"/>
                </a:solidFill>
              </a:defRPr>
            </a:lvl1pPr>
          </a:lstStyle>
          <a:p>
            <a:r>
              <a:rPr lang="de-DE"/>
              <a:t>Titelmasterformat durch Klicken bearbeiten</a:t>
            </a:r>
            <a:endParaRPr lang="en-US"/>
          </a:p>
        </p:txBody>
      </p:sp>
      <p:sp>
        <p:nvSpPr>
          <p:cNvPr id="18" name="TextBox 17">
            <a:extLst>
              <a:ext uri="{FF2B5EF4-FFF2-40B4-BE49-F238E27FC236}">
                <a16:creationId xmlns:a16="http://schemas.microsoft.com/office/drawing/2014/main" id="{5EE7DB5C-15A7-4763-A498-7608598D843B}"/>
              </a:ext>
            </a:extLst>
          </p:cNvPr>
          <p:cNvSpPr txBox="1"/>
          <p:nvPr/>
        </p:nvSpPr>
        <p:spPr bwMode="white">
          <a:xfrm>
            <a:off x="1378862" y="4041068"/>
            <a:ext cx="480895" cy="179724"/>
          </a:xfrm>
          <a:prstGeom prst="rect">
            <a:avLst/>
          </a:prstGeom>
          <a:noFill/>
        </p:spPr>
        <p:txBody>
          <a:bodyPr wrap="none" lIns="0" tIns="0" rIns="0" bIns="0" rtlCol="0" anchor="ctr">
            <a:noAutofit/>
          </a:bodyPr>
          <a:lstStyle/>
          <a:p>
            <a:pPr marL="0" marR="0" lvl="0" indent="0" algn="ctr" defTabSz="915680" eaLnBrk="1" fontAlgn="auto" latinLnBrk="0" hangingPunct="1">
              <a:lnSpc>
                <a:spcPct val="100000"/>
              </a:lnSpc>
              <a:spcBef>
                <a:spcPts val="0"/>
              </a:spcBef>
              <a:spcAft>
                <a:spcPts val="0"/>
              </a:spcAft>
              <a:buClrTx/>
              <a:buSzTx/>
              <a:buFontTx/>
              <a:buNone/>
              <a:tabLst/>
              <a:defRPr/>
            </a:pPr>
            <a:r>
              <a:rPr kumimoji="0" lang="en-US" sz="1051" b="0" i="0" u="none" strike="noStrike" kern="0" cap="none" spc="0" normalizeH="0" baseline="0" noProof="0">
                <a:ln>
                  <a:noFill/>
                </a:ln>
                <a:solidFill>
                  <a:schemeClr val="accent4"/>
                </a:solidFill>
                <a:effectLst/>
                <a:uLnTx/>
                <a:uFillTx/>
              </a:rPr>
              <a:t>///////////</a:t>
            </a:r>
          </a:p>
        </p:txBody>
      </p:sp>
      <p:sp>
        <p:nvSpPr>
          <p:cNvPr id="21" name="Text Placeholder 20"/>
          <p:cNvSpPr>
            <a:spLocks noGrp="1"/>
          </p:cNvSpPr>
          <p:nvPr>
            <p:ph type="body" sz="quarter" idx="13"/>
          </p:nvPr>
        </p:nvSpPr>
        <p:spPr bwMode="white">
          <a:xfrm>
            <a:off x="1414582" y="4262151"/>
            <a:ext cx="3600469" cy="1080000"/>
          </a:xfrm>
        </p:spPr>
        <p:txBody>
          <a:bodyPr/>
          <a:lstStyle>
            <a:lvl1pPr>
              <a:spcBef>
                <a:spcPts val="0"/>
              </a:spcBef>
              <a:spcAft>
                <a:spcPts val="0"/>
              </a:spcAft>
              <a:defRPr b="1">
                <a:solidFill>
                  <a:schemeClr val="bg1"/>
                </a:solidFill>
              </a:defRPr>
            </a:lvl1pPr>
            <a:lvl2pPr marL="0" indent="0">
              <a:spcBef>
                <a:spcPts val="1800"/>
              </a:spcBef>
              <a:spcAft>
                <a:spcPts val="0"/>
              </a:spcAft>
              <a:buFont typeface="Arial" panose="020B0604020202020204" pitchFamily="34" charset="0"/>
              <a:buNone/>
              <a:defRPr sz="1050">
                <a:solidFill>
                  <a:schemeClr val="bg1"/>
                </a:solidFill>
              </a:defRPr>
            </a:lvl2pPr>
            <a:lvl3pPr marL="0" indent="0">
              <a:spcBef>
                <a:spcPts val="0"/>
              </a:spcBef>
              <a:spcAft>
                <a:spcPts val="0"/>
              </a:spcAft>
              <a:buFont typeface="Arial" panose="020B0604020202020204" pitchFamily="34" charset="0"/>
              <a:buNone/>
              <a:defRPr sz="1050">
                <a:solidFill>
                  <a:schemeClr val="bg1"/>
                </a:solidFill>
              </a:defRPr>
            </a:lvl3pPr>
            <a:lvl4pPr marL="0" indent="0">
              <a:spcBef>
                <a:spcPts val="0"/>
              </a:spcBef>
              <a:spcAft>
                <a:spcPts val="0"/>
              </a:spcAft>
              <a:buFont typeface="Arial" panose="020B0604020202020204" pitchFamily="34" charset="0"/>
              <a:buNone/>
              <a:defRPr sz="1050">
                <a:solidFill>
                  <a:schemeClr val="bg1"/>
                </a:solidFill>
              </a:defRPr>
            </a:lvl4pPr>
            <a:lvl5pPr marL="0" indent="0">
              <a:spcBef>
                <a:spcPts val="0"/>
              </a:spcBef>
              <a:spcAft>
                <a:spcPts val="0"/>
              </a:spcAft>
              <a:buFont typeface="Arial" panose="020B0604020202020204" pitchFamily="34" charset="0"/>
              <a:buNone/>
              <a:defRPr sz="1050">
                <a:solidFill>
                  <a:schemeClr val="bg1"/>
                </a:solidFill>
              </a:defRPr>
            </a:lvl5pPr>
            <a:lvl6pPr marL="0" indent="0">
              <a:spcBef>
                <a:spcPts val="0"/>
              </a:spcBef>
              <a:spcAft>
                <a:spcPts val="0"/>
              </a:spcAft>
              <a:buFont typeface="Arial" panose="020B0604020202020204" pitchFamily="34" charset="0"/>
              <a:buNone/>
              <a:defRPr sz="1050">
                <a:solidFill>
                  <a:schemeClr val="bg1"/>
                </a:solidFill>
              </a:defRPr>
            </a:lvl6pPr>
            <a:lvl7pPr marL="0" indent="0">
              <a:spcBef>
                <a:spcPts val="0"/>
              </a:spcBef>
              <a:spcAft>
                <a:spcPts val="0"/>
              </a:spcAft>
              <a:buFont typeface="Arial" panose="020B0604020202020204" pitchFamily="34" charset="0"/>
              <a:buNone/>
              <a:defRPr sz="1050">
                <a:solidFill>
                  <a:schemeClr val="bg1"/>
                </a:solidFill>
              </a:defRPr>
            </a:lvl7pPr>
            <a:lvl8pPr marL="0" indent="0">
              <a:spcBef>
                <a:spcPts val="0"/>
              </a:spcBef>
              <a:spcAft>
                <a:spcPts val="0"/>
              </a:spcAft>
              <a:buFont typeface="Arial" panose="020B0604020202020204" pitchFamily="34" charset="0"/>
              <a:buNone/>
              <a:defRPr sz="1050">
                <a:solidFill>
                  <a:schemeClr val="bg1"/>
                </a:solidFill>
              </a:defRPr>
            </a:lvl8pPr>
            <a:lvl9pPr marL="0" indent="0">
              <a:spcBef>
                <a:spcPts val="0"/>
              </a:spcBef>
              <a:spcAft>
                <a:spcPts val="0"/>
              </a:spcAft>
              <a:buFont typeface="Arial" panose="020B0604020202020204" pitchFamily="34" charset="0"/>
              <a:buNone/>
              <a:defRPr sz="1050">
                <a:solidFill>
                  <a:schemeClr val="bg1"/>
                </a:solidFill>
              </a:defRPr>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7" name="Picture Placeholder 16"/>
          <p:cNvSpPr>
            <a:spLocks noGrp="1"/>
          </p:cNvSpPr>
          <p:nvPr>
            <p:ph type="pic" sz="quarter" idx="14"/>
          </p:nvPr>
        </p:nvSpPr>
        <p:spPr bwMode="gray">
          <a:xfrm>
            <a:off x="6096716" y="0"/>
            <a:ext cx="6095285" cy="6858000"/>
          </a:xfrm>
          <a:custGeom>
            <a:avLst/>
            <a:gdLst>
              <a:gd name="connsiteX0" fmla="*/ 2102205 w 6094492"/>
              <a:gd name="connsiteY0" fmla="*/ 0 h 6858000"/>
              <a:gd name="connsiteX1" fmla="*/ 6094492 w 6094492"/>
              <a:gd name="connsiteY1" fmla="*/ 0 h 6858000"/>
              <a:gd name="connsiteX2" fmla="*/ 6094492 w 6094492"/>
              <a:gd name="connsiteY2" fmla="*/ 6858000 h 6858000"/>
              <a:gd name="connsiteX3" fmla="*/ 0 w 60944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492" h="6858000">
                <a:moveTo>
                  <a:pt x="2102205" y="0"/>
                </a:moveTo>
                <a:lnTo>
                  <a:pt x="6094492" y="0"/>
                </a:lnTo>
                <a:lnTo>
                  <a:pt x="6094492" y="6858000"/>
                </a:lnTo>
                <a:lnTo>
                  <a:pt x="0" y="6858000"/>
                </a:lnTo>
                <a:close/>
              </a:path>
            </a:pathLst>
          </a:custGeom>
        </p:spPr>
        <p:txBody>
          <a:bodyPr wrap="square" tIns="540000" anchor="ctr">
            <a:noAutofit/>
          </a:bodyPr>
          <a:lstStyle>
            <a:lvl1pPr algn="ctr">
              <a:defRPr/>
            </a:lvl1pPr>
          </a:lstStyle>
          <a:p>
            <a:r>
              <a:rPr lang="de-DE"/>
              <a:t>Bild durch Klicken auf Symbol hinzufügen</a:t>
            </a:r>
          </a:p>
        </p:txBody>
      </p:sp>
      <p:pic>
        <p:nvPicPr>
          <p:cNvPr id="14" name="Picture 2"/>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gray">
          <a:xfrm>
            <a:off x="701767" y="704850"/>
            <a:ext cx="720094" cy="720000"/>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6"/>
          <p:cNvSpPr>
            <a:spLocks/>
          </p:cNvSpPr>
          <p:nvPr/>
        </p:nvSpPr>
        <p:spPr bwMode="gray">
          <a:xfrm>
            <a:off x="5111999" y="0"/>
            <a:ext cx="2939247" cy="6877050"/>
          </a:xfrm>
          <a:custGeom>
            <a:avLst/>
            <a:gdLst>
              <a:gd name="T0" fmla="*/ 10 w 2188"/>
              <a:gd name="T1" fmla="*/ 5120 h 5120"/>
              <a:gd name="T2" fmla="*/ 2188 w 2188"/>
              <a:gd name="T3" fmla="*/ 0 h 5120"/>
              <a:gd name="T4" fmla="*/ 2179 w 2188"/>
              <a:gd name="T5" fmla="*/ 0 h 5120"/>
              <a:gd name="T6" fmla="*/ 0 w 2188"/>
              <a:gd name="T7" fmla="*/ 5120 h 5120"/>
              <a:gd name="T8" fmla="*/ 10 w 2188"/>
              <a:gd name="T9" fmla="*/ 5120 h 5120"/>
            </a:gdLst>
            <a:ahLst/>
            <a:cxnLst>
              <a:cxn ang="0">
                <a:pos x="T0" y="T1"/>
              </a:cxn>
              <a:cxn ang="0">
                <a:pos x="T2" y="T3"/>
              </a:cxn>
              <a:cxn ang="0">
                <a:pos x="T4" y="T5"/>
              </a:cxn>
              <a:cxn ang="0">
                <a:pos x="T6" y="T7"/>
              </a:cxn>
              <a:cxn ang="0">
                <a:pos x="T8" y="T9"/>
              </a:cxn>
            </a:cxnLst>
            <a:rect l="0" t="0" r="r" b="b"/>
            <a:pathLst>
              <a:path w="2188" h="5120">
                <a:moveTo>
                  <a:pt x="10" y="5120"/>
                </a:moveTo>
                <a:lnTo>
                  <a:pt x="2188" y="0"/>
                </a:lnTo>
                <a:lnTo>
                  <a:pt x="2179" y="0"/>
                </a:lnTo>
                <a:lnTo>
                  <a:pt x="0" y="5120"/>
                </a:lnTo>
                <a:lnTo>
                  <a:pt x="10" y="512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3" name="Logoschutz" hidden="1"/>
          <p:cNvSpPr/>
          <p:nvPr userDrawn="1">
            <p:custDataLst>
              <p:tags r:id="rId1"/>
            </p:custDataLst>
          </p:nvPr>
        </p:nvSpPr>
        <p:spPr bwMode="gray">
          <a:xfrm>
            <a:off x="521900" y="524850"/>
            <a:ext cx="1080141" cy="1080000"/>
          </a:xfrm>
          <a:prstGeom prst="rect">
            <a:avLst/>
          </a:prstGeom>
          <a:solidFill>
            <a:srgbClr val="00BCFF">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a:solidFill>
                  <a:schemeClr val="tx1"/>
                </a:solidFill>
              </a:rPr>
              <a:t>Logo</a:t>
            </a:r>
          </a:p>
          <a:p>
            <a:pPr algn="ctr"/>
            <a:r>
              <a:rPr lang="de-DE" sz="1800">
                <a:solidFill>
                  <a:schemeClr val="tx1"/>
                </a:solidFill>
              </a:rPr>
              <a:t>Schutz</a:t>
            </a:r>
          </a:p>
        </p:txBody>
      </p:sp>
    </p:spTree>
    <p:extLst>
      <p:ext uri="{BB962C8B-B14F-4D97-AF65-F5344CB8AC3E}">
        <p14:creationId xmlns:p14="http://schemas.microsoft.com/office/powerpoint/2010/main" val="367026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986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85D1-22A0-00DD-27F0-086B6EADE9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8BF1F-9045-D2D5-0DC8-78AF8D3DC9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660257-B2C7-70E9-D149-2DBBE584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7B659C-2B55-669D-7240-1523B0D9F526}"/>
              </a:ext>
            </a:extLst>
          </p:cNvPr>
          <p:cNvSpPr>
            <a:spLocks noGrp="1"/>
          </p:cNvSpPr>
          <p:nvPr>
            <p:ph type="dt" sz="half" idx="10"/>
          </p:nvPr>
        </p:nvSpPr>
        <p:spPr/>
        <p:txBody>
          <a:bodyPr/>
          <a:lstStyle/>
          <a:p>
            <a:fld id="{22A3C2F7-9E58-4DBC-A242-F7372AB1C04D}" type="datetimeFigureOut">
              <a:rPr lang="en-US" smtClean="0"/>
              <a:t>12/30/2025</a:t>
            </a:fld>
            <a:endParaRPr lang="en-US"/>
          </a:p>
        </p:txBody>
      </p:sp>
      <p:sp>
        <p:nvSpPr>
          <p:cNvPr id="6" name="Footer Placeholder 5">
            <a:extLst>
              <a:ext uri="{FF2B5EF4-FFF2-40B4-BE49-F238E27FC236}">
                <a16:creationId xmlns:a16="http://schemas.microsoft.com/office/drawing/2014/main" id="{AF4A0117-6461-728D-7FE8-4D3EE83E86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83011-7B92-AA58-3B41-76E1D7B3FF73}"/>
              </a:ext>
            </a:extLst>
          </p:cNvPr>
          <p:cNvSpPr>
            <a:spLocks noGrp="1"/>
          </p:cNvSpPr>
          <p:nvPr>
            <p:ph type="sldNum" sz="quarter" idx="12"/>
          </p:nvPr>
        </p:nvSpPr>
        <p:spPr/>
        <p:txBody>
          <a:bodyPr/>
          <a:lstStyle/>
          <a:p>
            <a:fld id="{16F45B76-B4F0-47ED-B4CB-965591840043}" type="slidenum">
              <a:rPr lang="en-US" smtClean="0"/>
              <a:t>‹#›</a:t>
            </a:fld>
            <a:endParaRPr lang="en-US"/>
          </a:p>
        </p:txBody>
      </p:sp>
    </p:spTree>
    <p:extLst>
      <p:ext uri="{BB962C8B-B14F-4D97-AF65-F5344CB8AC3E}">
        <p14:creationId xmlns:p14="http://schemas.microsoft.com/office/powerpoint/2010/main" val="3048186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8DA1-1F1F-D491-F618-1FF07C6888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84F88B-B5F9-247E-063E-393E6A647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0BBCB-E2BA-7EAB-45CB-4848335351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8E0B0F-D773-F5A5-E1E3-83C5857798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355FA7-4048-6EB3-57DF-E446708AA5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5BAD7B-9B79-28A4-71E2-C42BBB1A8DA2}"/>
              </a:ext>
            </a:extLst>
          </p:cNvPr>
          <p:cNvSpPr>
            <a:spLocks noGrp="1"/>
          </p:cNvSpPr>
          <p:nvPr>
            <p:ph type="dt" sz="half" idx="10"/>
          </p:nvPr>
        </p:nvSpPr>
        <p:spPr/>
        <p:txBody>
          <a:bodyPr/>
          <a:lstStyle/>
          <a:p>
            <a:fld id="{22A3C2F7-9E58-4DBC-A242-F7372AB1C04D}" type="datetimeFigureOut">
              <a:rPr lang="en-US" smtClean="0"/>
              <a:t>12/30/2025</a:t>
            </a:fld>
            <a:endParaRPr lang="en-US"/>
          </a:p>
        </p:txBody>
      </p:sp>
      <p:sp>
        <p:nvSpPr>
          <p:cNvPr id="8" name="Footer Placeholder 7">
            <a:extLst>
              <a:ext uri="{FF2B5EF4-FFF2-40B4-BE49-F238E27FC236}">
                <a16:creationId xmlns:a16="http://schemas.microsoft.com/office/drawing/2014/main" id="{A1C8B176-1C89-E35F-45E2-A9A742A955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86D73D-BBBC-CCE0-5E0D-624B1AB99F54}"/>
              </a:ext>
            </a:extLst>
          </p:cNvPr>
          <p:cNvSpPr>
            <a:spLocks noGrp="1"/>
          </p:cNvSpPr>
          <p:nvPr>
            <p:ph type="sldNum" sz="quarter" idx="12"/>
          </p:nvPr>
        </p:nvSpPr>
        <p:spPr/>
        <p:txBody>
          <a:bodyPr/>
          <a:lstStyle/>
          <a:p>
            <a:fld id="{16F45B76-B4F0-47ED-B4CB-965591840043}" type="slidenum">
              <a:rPr lang="en-US" smtClean="0"/>
              <a:t>‹#›</a:t>
            </a:fld>
            <a:endParaRPr lang="en-US"/>
          </a:p>
        </p:txBody>
      </p:sp>
    </p:spTree>
    <p:extLst>
      <p:ext uri="{BB962C8B-B14F-4D97-AF65-F5344CB8AC3E}">
        <p14:creationId xmlns:p14="http://schemas.microsoft.com/office/powerpoint/2010/main" val="2270987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5BA99-EBF8-0375-5ADA-9CD8C26DD4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F1A420-F7CF-E1DD-D044-8A1E002878F8}"/>
              </a:ext>
            </a:extLst>
          </p:cNvPr>
          <p:cNvSpPr>
            <a:spLocks noGrp="1"/>
          </p:cNvSpPr>
          <p:nvPr>
            <p:ph type="dt" sz="half" idx="10"/>
          </p:nvPr>
        </p:nvSpPr>
        <p:spPr/>
        <p:txBody>
          <a:bodyPr/>
          <a:lstStyle/>
          <a:p>
            <a:fld id="{22A3C2F7-9E58-4DBC-A242-F7372AB1C04D}" type="datetimeFigureOut">
              <a:rPr lang="en-US" smtClean="0"/>
              <a:t>12/30/2025</a:t>
            </a:fld>
            <a:endParaRPr lang="en-US"/>
          </a:p>
        </p:txBody>
      </p:sp>
      <p:sp>
        <p:nvSpPr>
          <p:cNvPr id="4" name="Footer Placeholder 3">
            <a:extLst>
              <a:ext uri="{FF2B5EF4-FFF2-40B4-BE49-F238E27FC236}">
                <a16:creationId xmlns:a16="http://schemas.microsoft.com/office/drawing/2014/main" id="{1D3C9FBB-BB3A-3C99-1E0E-3EE25A10A8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57BDAE-2E28-A50A-A6D7-C0998181FBD3}"/>
              </a:ext>
            </a:extLst>
          </p:cNvPr>
          <p:cNvSpPr>
            <a:spLocks noGrp="1"/>
          </p:cNvSpPr>
          <p:nvPr>
            <p:ph type="sldNum" sz="quarter" idx="12"/>
          </p:nvPr>
        </p:nvSpPr>
        <p:spPr/>
        <p:txBody>
          <a:bodyPr/>
          <a:lstStyle/>
          <a:p>
            <a:fld id="{16F45B76-B4F0-47ED-B4CB-965591840043}" type="slidenum">
              <a:rPr lang="en-US" smtClean="0"/>
              <a:t>‹#›</a:t>
            </a:fld>
            <a:endParaRPr lang="en-US"/>
          </a:p>
        </p:txBody>
      </p:sp>
    </p:spTree>
    <p:extLst>
      <p:ext uri="{BB962C8B-B14F-4D97-AF65-F5344CB8AC3E}">
        <p14:creationId xmlns:p14="http://schemas.microsoft.com/office/powerpoint/2010/main" val="35115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44EB1B-607A-0CB9-AFA3-E743ECF52168}"/>
              </a:ext>
            </a:extLst>
          </p:cNvPr>
          <p:cNvSpPr>
            <a:spLocks noGrp="1"/>
          </p:cNvSpPr>
          <p:nvPr>
            <p:ph type="dt" sz="half" idx="10"/>
          </p:nvPr>
        </p:nvSpPr>
        <p:spPr/>
        <p:txBody>
          <a:bodyPr/>
          <a:lstStyle/>
          <a:p>
            <a:fld id="{22A3C2F7-9E58-4DBC-A242-F7372AB1C04D}" type="datetimeFigureOut">
              <a:rPr lang="en-US" smtClean="0"/>
              <a:t>12/30/2025</a:t>
            </a:fld>
            <a:endParaRPr lang="en-US"/>
          </a:p>
        </p:txBody>
      </p:sp>
      <p:sp>
        <p:nvSpPr>
          <p:cNvPr id="3" name="Footer Placeholder 2">
            <a:extLst>
              <a:ext uri="{FF2B5EF4-FFF2-40B4-BE49-F238E27FC236}">
                <a16:creationId xmlns:a16="http://schemas.microsoft.com/office/drawing/2014/main" id="{5F67516E-BBBD-E1CD-5DAC-7D2B160412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5CFA86-022A-E1E5-40AA-144EC48E25C2}"/>
              </a:ext>
            </a:extLst>
          </p:cNvPr>
          <p:cNvSpPr>
            <a:spLocks noGrp="1"/>
          </p:cNvSpPr>
          <p:nvPr>
            <p:ph type="sldNum" sz="quarter" idx="12"/>
          </p:nvPr>
        </p:nvSpPr>
        <p:spPr/>
        <p:txBody>
          <a:bodyPr/>
          <a:lstStyle/>
          <a:p>
            <a:fld id="{16F45B76-B4F0-47ED-B4CB-965591840043}" type="slidenum">
              <a:rPr lang="en-US" smtClean="0"/>
              <a:t>‹#›</a:t>
            </a:fld>
            <a:endParaRPr lang="en-US"/>
          </a:p>
        </p:txBody>
      </p:sp>
    </p:spTree>
    <p:extLst>
      <p:ext uri="{BB962C8B-B14F-4D97-AF65-F5344CB8AC3E}">
        <p14:creationId xmlns:p14="http://schemas.microsoft.com/office/powerpoint/2010/main" val="1244744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13318-8F60-B2FB-538B-D7C4C2F4C3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F15351-8510-FFC2-8BE6-357E29389B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CA0F0D-4B12-695E-616F-F5A63DD09C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52BDDE-B115-BADA-BD6A-68BE3D06B361}"/>
              </a:ext>
            </a:extLst>
          </p:cNvPr>
          <p:cNvSpPr>
            <a:spLocks noGrp="1"/>
          </p:cNvSpPr>
          <p:nvPr>
            <p:ph type="dt" sz="half" idx="10"/>
          </p:nvPr>
        </p:nvSpPr>
        <p:spPr/>
        <p:txBody>
          <a:bodyPr/>
          <a:lstStyle/>
          <a:p>
            <a:fld id="{22A3C2F7-9E58-4DBC-A242-F7372AB1C04D}" type="datetimeFigureOut">
              <a:rPr lang="en-US" smtClean="0"/>
              <a:t>12/30/2025</a:t>
            </a:fld>
            <a:endParaRPr lang="en-US"/>
          </a:p>
        </p:txBody>
      </p:sp>
      <p:sp>
        <p:nvSpPr>
          <p:cNvPr id="6" name="Footer Placeholder 5">
            <a:extLst>
              <a:ext uri="{FF2B5EF4-FFF2-40B4-BE49-F238E27FC236}">
                <a16:creationId xmlns:a16="http://schemas.microsoft.com/office/drawing/2014/main" id="{0B9CFD9D-01AF-BF19-EE47-E3FA209942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B064DA-3BCD-27E2-19A1-9967CF9ACDBF}"/>
              </a:ext>
            </a:extLst>
          </p:cNvPr>
          <p:cNvSpPr>
            <a:spLocks noGrp="1"/>
          </p:cNvSpPr>
          <p:nvPr>
            <p:ph type="sldNum" sz="quarter" idx="12"/>
          </p:nvPr>
        </p:nvSpPr>
        <p:spPr/>
        <p:txBody>
          <a:bodyPr/>
          <a:lstStyle/>
          <a:p>
            <a:fld id="{16F45B76-B4F0-47ED-B4CB-965591840043}" type="slidenum">
              <a:rPr lang="en-US" smtClean="0"/>
              <a:t>‹#›</a:t>
            </a:fld>
            <a:endParaRPr lang="en-US"/>
          </a:p>
        </p:txBody>
      </p:sp>
    </p:spTree>
    <p:extLst>
      <p:ext uri="{BB962C8B-B14F-4D97-AF65-F5344CB8AC3E}">
        <p14:creationId xmlns:p14="http://schemas.microsoft.com/office/powerpoint/2010/main" val="1064976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1798-F03B-A1D4-2F3A-86B232820E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082C41-909B-7B67-2C57-A850474622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E2F500-85FF-D7C1-2A35-465359040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BE85D1-6796-442D-E556-B353A4F337CC}"/>
              </a:ext>
            </a:extLst>
          </p:cNvPr>
          <p:cNvSpPr>
            <a:spLocks noGrp="1"/>
          </p:cNvSpPr>
          <p:nvPr>
            <p:ph type="dt" sz="half" idx="10"/>
          </p:nvPr>
        </p:nvSpPr>
        <p:spPr/>
        <p:txBody>
          <a:bodyPr/>
          <a:lstStyle/>
          <a:p>
            <a:fld id="{22A3C2F7-9E58-4DBC-A242-F7372AB1C04D}" type="datetimeFigureOut">
              <a:rPr lang="en-US" smtClean="0"/>
              <a:t>12/30/2025</a:t>
            </a:fld>
            <a:endParaRPr lang="en-US"/>
          </a:p>
        </p:txBody>
      </p:sp>
      <p:sp>
        <p:nvSpPr>
          <p:cNvPr id="6" name="Footer Placeholder 5">
            <a:extLst>
              <a:ext uri="{FF2B5EF4-FFF2-40B4-BE49-F238E27FC236}">
                <a16:creationId xmlns:a16="http://schemas.microsoft.com/office/drawing/2014/main" id="{70DFFE8E-177C-DCE4-2659-108D18C995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B79ABA-ABB9-CB2A-145B-6E336C76FEA8}"/>
              </a:ext>
            </a:extLst>
          </p:cNvPr>
          <p:cNvSpPr>
            <a:spLocks noGrp="1"/>
          </p:cNvSpPr>
          <p:nvPr>
            <p:ph type="sldNum" sz="quarter" idx="12"/>
          </p:nvPr>
        </p:nvSpPr>
        <p:spPr/>
        <p:txBody>
          <a:bodyPr/>
          <a:lstStyle/>
          <a:p>
            <a:fld id="{16F45B76-B4F0-47ED-B4CB-965591840043}" type="slidenum">
              <a:rPr lang="en-US" smtClean="0"/>
              <a:t>‹#›</a:t>
            </a:fld>
            <a:endParaRPr lang="en-US"/>
          </a:p>
        </p:txBody>
      </p:sp>
    </p:spTree>
    <p:extLst>
      <p:ext uri="{BB962C8B-B14F-4D97-AF65-F5344CB8AC3E}">
        <p14:creationId xmlns:p14="http://schemas.microsoft.com/office/powerpoint/2010/main" val="56407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2.png"/><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ags" Target="../tags/tag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image" Target="../media/image4.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D76796-DF06-CF42-1EBB-6C9BF00B5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09ADAB-3F3E-7918-5591-BEE580EC94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DBE77-3727-90DB-E03E-795E5967E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A3C2F7-9E58-4DBC-A242-F7372AB1C04D}" type="datetimeFigureOut">
              <a:rPr lang="en-US" smtClean="0"/>
              <a:t>12/30/2025</a:t>
            </a:fld>
            <a:endParaRPr lang="en-US"/>
          </a:p>
        </p:txBody>
      </p:sp>
      <p:sp>
        <p:nvSpPr>
          <p:cNvPr id="5" name="Footer Placeholder 4">
            <a:extLst>
              <a:ext uri="{FF2B5EF4-FFF2-40B4-BE49-F238E27FC236}">
                <a16:creationId xmlns:a16="http://schemas.microsoft.com/office/drawing/2014/main" id="{DBB97EA0-5BCF-E352-535C-A6F80FD143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89EC96A-6756-8631-546E-C99443A692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6F45B76-B4F0-47ED-B4CB-965591840043}" type="slidenum">
              <a:rPr lang="en-US" smtClean="0"/>
              <a:t>‹#›</a:t>
            </a:fld>
            <a:endParaRPr lang="en-US"/>
          </a:p>
        </p:txBody>
      </p:sp>
    </p:spTree>
    <p:extLst>
      <p:ext uri="{BB962C8B-B14F-4D97-AF65-F5344CB8AC3E}">
        <p14:creationId xmlns:p14="http://schemas.microsoft.com/office/powerpoint/2010/main" val="2803558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980409" y="1732751"/>
            <a:ext cx="10801406" cy="475200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 name="Title Placeholder 1"/>
          <p:cNvSpPr>
            <a:spLocks noGrp="1"/>
          </p:cNvSpPr>
          <p:nvPr>
            <p:ph type="title"/>
          </p:nvPr>
        </p:nvSpPr>
        <p:spPr bwMode="gray">
          <a:xfrm>
            <a:off x="981949" y="181938"/>
            <a:ext cx="10799866" cy="864000"/>
          </a:xfrm>
          <a:prstGeom prst="rect">
            <a:avLst/>
          </a:prstGeom>
        </p:spPr>
        <p:txBody>
          <a:bodyPr vert="horz" lIns="0" tIns="0" rIns="0" bIns="0" rtlCol="0" anchor="b">
            <a:noAutofit/>
          </a:bodyPr>
          <a:lstStyle/>
          <a:p>
            <a:r>
              <a:rPr lang="de-DE"/>
              <a:t>Titelmasterformat durch Klicken bearbeiten</a:t>
            </a:r>
            <a:endParaRPr lang="en-US"/>
          </a:p>
        </p:txBody>
      </p:sp>
      <p:sp>
        <p:nvSpPr>
          <p:cNvPr id="4" name="Date Placeholder 3"/>
          <p:cNvSpPr>
            <a:spLocks noGrp="1"/>
          </p:cNvSpPr>
          <p:nvPr>
            <p:ph type="dt" sz="half" idx="2"/>
          </p:nvPr>
        </p:nvSpPr>
        <p:spPr bwMode="gray">
          <a:xfrm>
            <a:off x="11122679" y="6617933"/>
            <a:ext cx="489014" cy="108000"/>
          </a:xfrm>
          <a:prstGeom prst="rect">
            <a:avLst/>
          </a:prstGeom>
        </p:spPr>
        <p:txBody>
          <a:bodyPr vert="horz" lIns="0" tIns="0" rIns="0" bIns="0" rtlCol="0" anchor="t">
            <a:noAutofit/>
          </a:bodyPr>
          <a:lstStyle>
            <a:lvl1pPr algn="r">
              <a:defRPr sz="700">
                <a:noFill/>
              </a:defRPr>
            </a:lvl1pPr>
            <a:lvl2pPr marL="1588" indent="0" algn="r">
              <a:defRPr sz="700">
                <a:noFill/>
              </a:defRPr>
            </a:lvl2pPr>
            <a:lvl3pPr marL="0" indent="0" algn="r">
              <a:defRPr sz="700">
                <a:noFill/>
              </a:defRPr>
            </a:lvl3pPr>
            <a:lvl4pPr marL="0" indent="0" algn="r">
              <a:tabLst/>
              <a:defRPr sz="700">
                <a:noFill/>
              </a:defRPr>
            </a:lvl4pPr>
            <a:lvl5pPr marL="0" indent="0" algn="r">
              <a:defRPr sz="700">
                <a:noFill/>
              </a:defRPr>
            </a:lvl5pPr>
            <a:lvl6pPr marL="0" indent="0" algn="r">
              <a:defRPr sz="700">
                <a:noFill/>
              </a:defRPr>
            </a:lvl6pPr>
            <a:lvl7pPr marL="0" indent="0" algn="r">
              <a:defRPr sz="700">
                <a:noFill/>
              </a:defRPr>
            </a:lvl7pPr>
            <a:lvl8pPr marL="0" indent="0" algn="r">
              <a:defRPr sz="700">
                <a:noFill/>
              </a:defRPr>
            </a:lvl8pPr>
            <a:lvl9pPr marL="0" indent="0" algn="r">
              <a:defRPr sz="700">
                <a:noFill/>
              </a:defRPr>
            </a:lvl9pPr>
          </a:lstStyle>
          <a:p>
            <a:fld id="{79F76220-5FC6-475E-AF23-92362E81CDFD}" type="datetime1">
              <a:rPr lang="en-US" smtClean="0"/>
              <a:t>12/30/2025</a:t>
            </a:fld>
            <a:endParaRPr lang="en-US"/>
          </a:p>
        </p:txBody>
      </p:sp>
      <p:sp>
        <p:nvSpPr>
          <p:cNvPr id="5" name="Footer Placeholder 4"/>
          <p:cNvSpPr>
            <a:spLocks noGrp="1"/>
          </p:cNvSpPr>
          <p:nvPr>
            <p:ph type="ftr" sz="quarter" idx="3"/>
          </p:nvPr>
        </p:nvSpPr>
        <p:spPr bwMode="gray">
          <a:xfrm>
            <a:off x="974799" y="6617933"/>
            <a:ext cx="8641125" cy="108000"/>
          </a:xfrm>
          <a:prstGeom prst="rect">
            <a:avLst/>
          </a:prstGeom>
        </p:spPr>
        <p:txBody>
          <a:bodyPr vert="horz" lIns="0" tIns="0" rIns="0" bIns="0" rtlCol="0" anchor="t">
            <a:noAutofit/>
          </a:bodyPr>
          <a:lstStyle>
            <a:lvl1pPr algn="l">
              <a:defRPr sz="700">
                <a:solidFill>
                  <a:schemeClr val="accent1"/>
                </a:solidFill>
              </a:defRPr>
            </a:lvl1pPr>
            <a:lvl2pPr marL="0" indent="0">
              <a:defRPr sz="700">
                <a:solidFill>
                  <a:schemeClr val="accent1"/>
                </a:solidFill>
              </a:defRPr>
            </a:lvl2pPr>
            <a:lvl3pPr marL="0" indent="0">
              <a:defRPr sz="700">
                <a:solidFill>
                  <a:schemeClr val="accent1"/>
                </a:solidFill>
              </a:defRPr>
            </a:lvl3pPr>
            <a:lvl4pPr marL="0" indent="0">
              <a:defRPr sz="700">
                <a:solidFill>
                  <a:schemeClr val="accent1"/>
                </a:solidFill>
              </a:defRPr>
            </a:lvl4pPr>
            <a:lvl5pPr marL="0" indent="0">
              <a:defRPr sz="700">
                <a:solidFill>
                  <a:schemeClr val="accent1"/>
                </a:solidFill>
              </a:defRPr>
            </a:lvl5pPr>
            <a:lvl6pPr marL="0" indent="0">
              <a:tabLst/>
              <a:defRPr sz="700">
                <a:solidFill>
                  <a:schemeClr val="accent1"/>
                </a:solidFill>
              </a:defRPr>
            </a:lvl6pPr>
            <a:lvl7pPr marL="0" indent="0">
              <a:tabLst/>
              <a:defRPr sz="700">
                <a:solidFill>
                  <a:schemeClr val="accent1"/>
                </a:solidFill>
              </a:defRPr>
            </a:lvl7pPr>
            <a:lvl8pPr marL="0" indent="0">
              <a:defRPr sz="700">
                <a:solidFill>
                  <a:schemeClr val="accent1"/>
                </a:solidFill>
              </a:defRPr>
            </a:lvl8pPr>
            <a:lvl9pPr marL="0" indent="0">
              <a:defRPr sz="700">
                <a:solidFill>
                  <a:schemeClr val="accent1"/>
                </a:solidFill>
              </a:defRPr>
            </a:lvl9pPr>
          </a:lstStyle>
          <a:p>
            <a:r>
              <a:rPr lang="en-US"/>
              <a:t>/// The Future of Crop Protection /// June 2023</a:t>
            </a:r>
          </a:p>
        </p:txBody>
      </p:sp>
      <p:sp>
        <p:nvSpPr>
          <p:cNvPr id="6" name="Slide Number Placeholder 5"/>
          <p:cNvSpPr>
            <a:spLocks noGrp="1"/>
          </p:cNvSpPr>
          <p:nvPr>
            <p:ph type="sldNum" sz="quarter" idx="4"/>
          </p:nvPr>
        </p:nvSpPr>
        <p:spPr bwMode="gray">
          <a:xfrm>
            <a:off x="195869" y="6617933"/>
            <a:ext cx="392377" cy="108000"/>
          </a:xfrm>
          <a:prstGeom prst="rect">
            <a:avLst/>
          </a:prstGeom>
        </p:spPr>
        <p:txBody>
          <a:bodyPr vert="horz" lIns="0" tIns="0" rIns="0" bIns="0" rtlCol="0" anchor="t">
            <a:noAutofit/>
          </a:bodyPr>
          <a:lstStyle>
            <a:lvl1pPr algn="ctr">
              <a:defRPr sz="700">
                <a:solidFill>
                  <a:schemeClr val="accent2"/>
                </a:solidFill>
              </a:defRPr>
            </a:lvl1pPr>
            <a:lvl2pPr marL="0" indent="0" algn="ctr">
              <a:defRPr sz="700">
                <a:solidFill>
                  <a:schemeClr val="accent2"/>
                </a:solidFill>
              </a:defRPr>
            </a:lvl2pPr>
            <a:lvl3pPr marL="0" indent="0" algn="ctr">
              <a:defRPr sz="700">
                <a:solidFill>
                  <a:schemeClr val="accent2"/>
                </a:solidFill>
              </a:defRPr>
            </a:lvl3pPr>
            <a:lvl4pPr marL="0" indent="0" algn="ctr">
              <a:defRPr sz="700">
                <a:solidFill>
                  <a:schemeClr val="accent2"/>
                </a:solidFill>
              </a:defRPr>
            </a:lvl4pPr>
            <a:lvl5pPr marL="0" indent="0" algn="ctr">
              <a:defRPr sz="700">
                <a:solidFill>
                  <a:schemeClr val="accent2"/>
                </a:solidFill>
              </a:defRPr>
            </a:lvl5pPr>
            <a:lvl6pPr marL="0" indent="0" algn="ctr">
              <a:defRPr sz="700">
                <a:solidFill>
                  <a:schemeClr val="accent2"/>
                </a:solidFill>
              </a:defRPr>
            </a:lvl6pPr>
            <a:lvl7pPr marL="0" indent="0" algn="ctr">
              <a:defRPr sz="700">
                <a:solidFill>
                  <a:schemeClr val="accent2"/>
                </a:solidFill>
              </a:defRPr>
            </a:lvl7pPr>
            <a:lvl8pPr marL="0" indent="0" algn="ctr">
              <a:defRPr sz="700">
                <a:solidFill>
                  <a:schemeClr val="accent2"/>
                </a:solidFill>
              </a:defRPr>
            </a:lvl8pPr>
            <a:lvl9pPr marL="0" indent="0" algn="ctr">
              <a:defRPr sz="700">
                <a:solidFill>
                  <a:schemeClr val="accent2"/>
                </a:solidFill>
              </a:defRPr>
            </a:lvl9pPr>
          </a:lstStyle>
          <a:p>
            <a:fld id="{EEAD9179-7A6B-4268-BEB2-F3B8EB06115B}" type="slidenum">
              <a:rPr lang="en-US" smtClean="0"/>
              <a:pPr/>
              <a:t>‹#›</a:t>
            </a:fld>
            <a:endParaRPr lang="en-US"/>
          </a:p>
        </p:txBody>
      </p:sp>
      <p:sp>
        <p:nvSpPr>
          <p:cNvPr id="7" name="empower - DO NOT DELETE!!!" hidden="1"/>
          <p:cNvSpPr/>
          <p:nvPr userDrawn="1">
            <p:custDataLst>
              <p:tags r:id="rId25"/>
            </p:custDataLst>
          </p:nvPr>
        </p:nvSpPr>
        <p:spPr bwMode="gray">
          <a:xfrm>
            <a:off x="0" y="0"/>
            <a:ext cx="0" cy="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800"/>
          </a:p>
        </p:txBody>
      </p:sp>
    </p:spTree>
    <p:extLst>
      <p:ext uri="{BB962C8B-B14F-4D97-AF65-F5344CB8AC3E}">
        <p14:creationId xmlns:p14="http://schemas.microsoft.com/office/powerpoint/2010/main" val="3551624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2800" kern="1200">
          <a:solidFill>
            <a:schemeClr val="accent1"/>
          </a:solidFill>
          <a:latin typeface="+mj-lt"/>
          <a:ea typeface="+mj-ea"/>
          <a:cs typeface="+mj-cs"/>
        </a:defRPr>
      </a:lvl1pPr>
    </p:titleStyle>
    <p:body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26"/>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27"/>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28"/>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29"/>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29"/>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29"/>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29"/>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29"/>
        </a:buBlip>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33.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32.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31.png"/><Relationship Id="rId5" Type="http://schemas.openxmlformats.org/officeDocument/2006/relationships/tags" Target="../tags/tag55.xml"/><Relationship Id="rId10" Type="http://schemas.openxmlformats.org/officeDocument/2006/relationships/image" Target="../media/image30.png"/><Relationship Id="rId4" Type="http://schemas.openxmlformats.org/officeDocument/2006/relationships/tags" Target="../tags/tag54.xml"/><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image" Target="../media/image36.png"/><Relationship Id="rId3" Type="http://schemas.openxmlformats.org/officeDocument/2006/relationships/tags" Target="../tags/tag60.xm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image" Target="../media/image35.png"/><Relationship Id="rId2" Type="http://schemas.openxmlformats.org/officeDocument/2006/relationships/tags" Target="../tags/tag59.xml"/><Relationship Id="rId16" Type="http://schemas.openxmlformats.org/officeDocument/2006/relationships/image" Target="../media/image34.png"/><Relationship Id="rId20" Type="http://schemas.openxmlformats.org/officeDocument/2006/relationships/image" Target="../media/image37.png"/><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5" Type="http://schemas.openxmlformats.org/officeDocument/2006/relationships/tags" Target="../tags/tag62.xml"/><Relationship Id="rId15" Type="http://schemas.openxmlformats.org/officeDocument/2006/relationships/slideLayout" Target="../slideLayouts/slideLayout13.xml"/><Relationship Id="rId10" Type="http://schemas.openxmlformats.org/officeDocument/2006/relationships/tags" Target="../tags/tag67.xml"/><Relationship Id="rId19" Type="http://schemas.openxmlformats.org/officeDocument/2006/relationships/image" Target="../media/image28.png"/><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74.xml"/><Relationship Id="rId7" Type="http://schemas.openxmlformats.org/officeDocument/2006/relationships/image" Target="../media/image38.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notesSlide" Target="../notesSlides/notesSlide10.xml"/><Relationship Id="rId5" Type="http://schemas.openxmlformats.org/officeDocument/2006/relationships/slideLayout" Target="../slideLayouts/slideLayout13.xml"/><Relationship Id="rId4" Type="http://schemas.openxmlformats.org/officeDocument/2006/relationships/tags" Target="../tags/tag75.xm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png"/><Relationship Id="rId3" Type="http://schemas.openxmlformats.org/officeDocument/2006/relationships/image" Target="../media/image40.jpeg"/><Relationship Id="rId21" Type="http://schemas.openxmlformats.org/officeDocument/2006/relationships/image" Target="../media/image58.pn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notesSlide" Target="../notesSlides/notesSlide11.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24.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19" Type="http://schemas.openxmlformats.org/officeDocument/2006/relationships/image" Target="../media/image56.sv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0.xml"/><Relationship Id="rId6" Type="http://schemas.openxmlformats.org/officeDocument/2006/relationships/image" Target="../media/image16.png"/><Relationship Id="rId5" Type="http://schemas.openxmlformats.org/officeDocument/2006/relationships/image" Target="../media/image15.jpeg"/><Relationship Id="rId4" Type="http://schemas.microsoft.com/office/2018/10/relationships/comments" Target="../comments/modernComment_D2C_D1B7008E.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2.png"/><Relationship Id="rId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notesSlide" Target="../notesSlides/notesSlide4.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notesSlide" Target="../notesSlides/notesSlide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slideLayout" Target="../slideLayouts/slideLayout12.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22.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2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3.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26.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25.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4.png"/><Relationship Id="rId5" Type="http://schemas.openxmlformats.org/officeDocument/2006/relationships/tags" Target="../tags/tag48.xml"/><Relationship Id="rId10" Type="http://schemas.openxmlformats.org/officeDocument/2006/relationships/image" Target="../media/image23.png"/><Relationship Id="rId4" Type="http://schemas.openxmlformats.org/officeDocument/2006/relationships/tags" Target="../tags/tag47.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F3F9-938B-A244-9546-9CE4B79E0544}"/>
              </a:ext>
            </a:extLst>
          </p:cNvPr>
          <p:cNvSpPr>
            <a:spLocks noGrp="1"/>
          </p:cNvSpPr>
          <p:nvPr>
            <p:ph type="ctrTitle"/>
          </p:nvPr>
        </p:nvSpPr>
        <p:spPr/>
        <p:txBody>
          <a:bodyPr>
            <a:noAutofit/>
          </a:bodyPr>
          <a:lstStyle/>
          <a:p>
            <a:r>
              <a:rPr lang="en-US" sz="4400" i="1" dirty="0"/>
              <a:t>Selective Inhibition of Fungal IMPDH by a Novel Macrocyclic Peptide Targeting a Non-Canonical Allosteric Site</a:t>
            </a:r>
            <a:endParaRPr lang="en-US" sz="4400" dirty="0"/>
          </a:p>
        </p:txBody>
      </p:sp>
      <p:sp>
        <p:nvSpPr>
          <p:cNvPr id="3" name="Subtitle 2">
            <a:extLst>
              <a:ext uri="{FF2B5EF4-FFF2-40B4-BE49-F238E27FC236}">
                <a16:creationId xmlns:a16="http://schemas.microsoft.com/office/drawing/2014/main" id="{4FDBB803-A73A-EE34-EB2B-408F938E25F4}"/>
              </a:ext>
            </a:extLst>
          </p:cNvPr>
          <p:cNvSpPr>
            <a:spLocks noGrp="1"/>
          </p:cNvSpPr>
          <p:nvPr>
            <p:ph type="subTitle" idx="1"/>
          </p:nvPr>
        </p:nvSpPr>
        <p:spPr>
          <a:xfrm>
            <a:off x="1524000" y="3602038"/>
            <a:ext cx="9144000" cy="2036575"/>
          </a:xfrm>
        </p:spPr>
        <p:txBody>
          <a:bodyPr vert="horz" lIns="91440" tIns="45720" rIns="91440" bIns="45720" rtlCol="0" anchor="t">
            <a:normAutofit fontScale="77500" lnSpcReduction="20000"/>
          </a:bodyPr>
          <a:lstStyle/>
          <a:p>
            <a:r>
              <a:rPr lang="en-US" b="1" dirty="0"/>
              <a:t>Qingan Sun</a:t>
            </a:r>
            <a:r>
              <a:rPr lang="en-US" b="1" baseline="30000" dirty="0"/>
              <a:t>1</a:t>
            </a:r>
            <a:r>
              <a:rPr lang="en-US" b="1" dirty="0"/>
              <a:t>, David Korasick</a:t>
            </a:r>
            <a:r>
              <a:rPr lang="en-US" b="1" baseline="30000" dirty="0"/>
              <a:t>1</a:t>
            </a:r>
            <a:r>
              <a:rPr lang="en-US" b="1" dirty="0"/>
              <a:t>, Yoann Huet</a:t>
            </a:r>
            <a:r>
              <a:rPr lang="en-US" b="1" baseline="30000" dirty="0"/>
              <a:t>1</a:t>
            </a:r>
            <a:r>
              <a:rPr lang="en-US" b="1" dirty="0"/>
              <a:t>, Joerg Freigang</a:t>
            </a:r>
            <a:r>
              <a:rPr lang="en-US" b="1" baseline="30000" dirty="0"/>
              <a:t>1</a:t>
            </a:r>
            <a:r>
              <a:rPr lang="en-US" b="1" dirty="0"/>
              <a:t>, Sasha Kweskin</a:t>
            </a:r>
            <a:r>
              <a:rPr lang="en-US" b="1" baseline="30000" dirty="0"/>
              <a:t>1</a:t>
            </a:r>
            <a:r>
              <a:rPr lang="en-US" b="1" dirty="0"/>
              <a:t>, Zhenzhen Qiao</a:t>
            </a:r>
            <a:r>
              <a:rPr lang="en-US" b="1" baseline="30000" dirty="0"/>
              <a:t>1</a:t>
            </a:r>
            <a:r>
              <a:rPr lang="en-US" b="1" dirty="0"/>
              <a:t>, Phillip Hussey</a:t>
            </a:r>
            <a:r>
              <a:rPr lang="en-US" b="1" baseline="30000" dirty="0"/>
              <a:t>1</a:t>
            </a:r>
            <a:r>
              <a:rPr lang="en-US" b="1" dirty="0"/>
              <a:t>, Jason Meyer</a:t>
            </a:r>
            <a:r>
              <a:rPr lang="en-US" b="1" baseline="30000" dirty="0"/>
              <a:t>1</a:t>
            </a:r>
            <a:r>
              <a:rPr lang="en-US" b="1" dirty="0"/>
              <a:t>, Rachel Baltz</a:t>
            </a:r>
            <a:r>
              <a:rPr lang="en-US" b="1" baseline="30000" dirty="0"/>
              <a:t>1</a:t>
            </a:r>
            <a:r>
              <a:rPr lang="en-US" b="1" dirty="0"/>
              <a:t>, Erina Nakajima</a:t>
            </a:r>
            <a:r>
              <a:rPr lang="en-US" b="1" baseline="30000" dirty="0"/>
              <a:t>2</a:t>
            </a:r>
            <a:r>
              <a:rPr lang="en-US" b="1" dirty="0"/>
              <a:t>, Naohiro Taniguchi</a:t>
            </a:r>
            <a:r>
              <a:rPr lang="en-US" b="1" baseline="30000" dirty="0"/>
              <a:t>2</a:t>
            </a:r>
            <a:r>
              <a:rPr lang="en-US" b="1" dirty="0"/>
              <a:t>, Takeshi Asakawa</a:t>
            </a:r>
            <a:r>
              <a:rPr lang="en-US" b="1" baseline="30000" dirty="0"/>
              <a:t>2</a:t>
            </a:r>
            <a:r>
              <a:rPr lang="en-US" b="1" dirty="0"/>
              <a:t>, Kyosuke Ueda</a:t>
            </a:r>
            <a:r>
              <a:rPr lang="en-US" b="1" baseline="30000" dirty="0"/>
              <a:t>2</a:t>
            </a:r>
            <a:r>
              <a:rPr lang="en-US" b="1" dirty="0"/>
              <a:t>, Makoto Jitsuoka</a:t>
            </a:r>
            <a:r>
              <a:rPr lang="en-US" b="1" baseline="30000" dirty="0"/>
              <a:t>2</a:t>
            </a:r>
            <a:r>
              <a:rPr lang="en-US" b="1" dirty="0"/>
              <a:t>, Takanori Aoki</a:t>
            </a:r>
            <a:r>
              <a:rPr lang="en-US" b="1" baseline="30000" dirty="0"/>
              <a:t>2</a:t>
            </a:r>
            <a:r>
              <a:rPr lang="en-US" b="1" dirty="0"/>
              <a:t>, Tatsuya Niimi</a:t>
            </a:r>
            <a:r>
              <a:rPr lang="en-US" b="1" baseline="30000" dirty="0"/>
              <a:t>2</a:t>
            </a:r>
            <a:r>
              <a:rPr lang="en-US" b="1" dirty="0"/>
              <a:t>, Yui Hirata</a:t>
            </a:r>
            <a:r>
              <a:rPr lang="en-US" b="1" baseline="30000" dirty="0"/>
              <a:t>2</a:t>
            </a:r>
            <a:r>
              <a:rPr lang="en-US" b="1" dirty="0"/>
              <a:t>, Junichi Nishikawa</a:t>
            </a:r>
            <a:r>
              <a:rPr lang="en-US" b="1" baseline="30000" dirty="0"/>
              <a:t>2</a:t>
            </a:r>
            <a:r>
              <a:rPr lang="en-US" b="1" dirty="0"/>
              <a:t> and Patrick C. Reid</a:t>
            </a:r>
            <a:r>
              <a:rPr lang="en-US" b="1" baseline="30000" dirty="0"/>
              <a:t>2</a:t>
            </a:r>
          </a:p>
          <a:p>
            <a:r>
              <a:rPr lang="en-US" dirty="0"/>
              <a:t>29th Enzyme Mechanisms Conference</a:t>
            </a:r>
          </a:p>
          <a:p>
            <a:r>
              <a:rPr lang="en-US" dirty="0"/>
              <a:t>January 4-8, 2026</a:t>
            </a:r>
          </a:p>
          <a:p>
            <a:r>
              <a:rPr lang="es-ES" dirty="0" err="1"/>
              <a:t>Omni</a:t>
            </a:r>
            <a:r>
              <a:rPr lang="es-ES" dirty="0"/>
              <a:t> La Costa, Carlsbad, CA</a:t>
            </a:r>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C62608B2-42A1-CC7C-E553-2439FEBDBB5F}"/>
              </a:ext>
            </a:extLst>
          </p:cNvPr>
          <p:cNvSpPr txBox="1"/>
          <p:nvPr/>
        </p:nvSpPr>
        <p:spPr>
          <a:xfrm>
            <a:off x="8191873" y="5638613"/>
            <a:ext cx="2476127" cy="646331"/>
          </a:xfrm>
          <a:prstGeom prst="rect">
            <a:avLst/>
          </a:prstGeom>
          <a:noFill/>
        </p:spPr>
        <p:txBody>
          <a:bodyPr wrap="none" lIns="91440" tIns="45720" rIns="91440" bIns="45720" rtlCol="0" anchor="t">
            <a:spAutoFit/>
          </a:bodyPr>
          <a:lstStyle/>
          <a:p>
            <a:pPr marL="342900" indent="-342900">
              <a:buAutoNum type="arabicPeriod"/>
            </a:pPr>
            <a:r>
              <a:rPr lang="en-US" dirty="0"/>
              <a:t>Bayer Crop Science</a:t>
            </a:r>
          </a:p>
          <a:p>
            <a:pPr marL="342900" indent="-342900">
              <a:buAutoNum type="arabicPeriod"/>
            </a:pPr>
            <a:r>
              <a:rPr lang="en-US" dirty="0" err="1"/>
              <a:t>PeptiDream</a:t>
            </a:r>
            <a:r>
              <a:rPr lang="en-US" dirty="0"/>
              <a:t> Inc.</a:t>
            </a:r>
          </a:p>
        </p:txBody>
      </p:sp>
    </p:spTree>
    <p:extLst>
      <p:ext uri="{BB962C8B-B14F-4D97-AF65-F5344CB8AC3E}">
        <p14:creationId xmlns:p14="http://schemas.microsoft.com/office/powerpoint/2010/main" val="2872208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5432D15-0762-E6CA-7CD1-AD3421DBDC6D}"/>
              </a:ext>
            </a:extLst>
          </p:cNvPr>
          <p:cNvSpPr>
            <a:spLocks noGrp="1"/>
          </p:cNvSpPr>
          <p:nvPr>
            <p:ph type="subTitle" idx="13"/>
          </p:nvPr>
        </p:nvSpPr>
        <p:spPr/>
        <p:txBody>
          <a:bodyPr>
            <a:normAutofit fontScale="70000" lnSpcReduction="20000"/>
          </a:bodyPr>
          <a:lstStyle/>
          <a:p>
            <a:endParaRPr lang="en-US" dirty="0"/>
          </a:p>
        </p:txBody>
      </p:sp>
      <p:sp>
        <p:nvSpPr>
          <p:cNvPr id="3" name="Title 2">
            <a:extLst>
              <a:ext uri="{FF2B5EF4-FFF2-40B4-BE49-F238E27FC236}">
                <a16:creationId xmlns:a16="http://schemas.microsoft.com/office/drawing/2014/main" id="{8F36F53A-9D6A-916D-A8D9-46F55ED44341}"/>
              </a:ext>
            </a:extLst>
          </p:cNvPr>
          <p:cNvSpPr>
            <a:spLocks noGrp="1"/>
          </p:cNvSpPr>
          <p:nvPr>
            <p:ph type="title"/>
          </p:nvPr>
        </p:nvSpPr>
        <p:spPr/>
        <p:txBody>
          <a:bodyPr>
            <a:normAutofit fontScale="90000"/>
          </a:bodyPr>
          <a:lstStyle/>
          <a:p>
            <a:r>
              <a:rPr lang="en-US" dirty="0"/>
              <a:t>BCS20 Gains Selectivity Advantage by Spanning a Larger Epitope in the Flap Region</a:t>
            </a:r>
          </a:p>
        </p:txBody>
      </p:sp>
      <p:pic>
        <p:nvPicPr>
          <p:cNvPr id="7" name="Picture 6">
            <a:extLst>
              <a:ext uri="{FF2B5EF4-FFF2-40B4-BE49-F238E27FC236}">
                <a16:creationId xmlns:a16="http://schemas.microsoft.com/office/drawing/2014/main" id="{48F92C85-5E8E-809B-E110-AA6FD6850665}"/>
              </a:ext>
            </a:extLst>
          </p:cNvPr>
          <p:cNvPicPr>
            <a:picLocks noChangeAspect="1"/>
          </p:cNvPicPr>
          <p:nvPr/>
        </p:nvPicPr>
        <p:blipFill>
          <a:blip r:embed="rId3"/>
          <a:stretch>
            <a:fillRect/>
          </a:stretch>
        </p:blipFill>
        <p:spPr>
          <a:xfrm>
            <a:off x="2466230" y="1482661"/>
            <a:ext cx="6578379" cy="4063117"/>
          </a:xfrm>
          <a:prstGeom prst="rect">
            <a:avLst/>
          </a:prstGeom>
        </p:spPr>
      </p:pic>
      <p:sp>
        <p:nvSpPr>
          <p:cNvPr id="11" name="TextBox 10">
            <a:extLst>
              <a:ext uri="{FF2B5EF4-FFF2-40B4-BE49-F238E27FC236}">
                <a16:creationId xmlns:a16="http://schemas.microsoft.com/office/drawing/2014/main" id="{05B4D3A8-7FB7-33AE-98B8-B68A83142E13}"/>
              </a:ext>
            </a:extLst>
          </p:cNvPr>
          <p:cNvSpPr txBox="1"/>
          <p:nvPr/>
        </p:nvSpPr>
        <p:spPr>
          <a:xfrm>
            <a:off x="8223362" y="1906719"/>
            <a:ext cx="3732805" cy="2308324"/>
          </a:xfrm>
          <a:prstGeom prst="rect">
            <a:avLst/>
          </a:prstGeom>
          <a:noFill/>
        </p:spPr>
        <p:txBody>
          <a:bodyPr wrap="square">
            <a:spAutoFit/>
          </a:bodyPr>
          <a:lstStyle/>
          <a:p>
            <a:pPr algn="l"/>
            <a:r>
              <a:rPr lang="en-US" sz="1800" b="0" i="0" u="none" strike="noStrike" baseline="0" dirty="0">
                <a:solidFill>
                  <a:srgbClr val="000000"/>
                </a:solidFill>
                <a:latin typeface="CIDFont+F1"/>
              </a:rPr>
              <a:t>Homology</a:t>
            </a:r>
          </a:p>
          <a:p>
            <a:pPr marL="285750" indent="-285750" algn="l">
              <a:buFont typeface="Arial" panose="020B0604020202020204" pitchFamily="34" charset="0"/>
              <a:buChar char="•"/>
            </a:pPr>
            <a:r>
              <a:rPr lang="en-US" sz="1800" b="0" i="0" u="none" strike="noStrike" baseline="0" dirty="0">
                <a:solidFill>
                  <a:srgbClr val="000000"/>
                </a:solidFill>
                <a:latin typeface="CIDFont+F1"/>
              </a:rPr>
              <a:t>Flap region (sequence:439-489)</a:t>
            </a:r>
          </a:p>
          <a:p>
            <a:pPr algn="l"/>
            <a:r>
              <a:rPr lang="en-US" sz="1800" b="0" i="0" u="none" strike="noStrike" baseline="0" dirty="0">
                <a:solidFill>
                  <a:srgbClr val="0070C1"/>
                </a:solidFill>
                <a:latin typeface="CIDFont+F1"/>
              </a:rPr>
              <a:t>Septoria - human IMPDH1 : </a:t>
            </a:r>
            <a:r>
              <a:rPr lang="en-US" sz="1800" b="1" i="0" u="none" strike="noStrike" baseline="0" dirty="0">
                <a:solidFill>
                  <a:srgbClr val="FF0000"/>
                </a:solidFill>
                <a:latin typeface="CIDFont+F2"/>
              </a:rPr>
              <a:t>62%</a:t>
            </a:r>
          </a:p>
          <a:p>
            <a:pPr algn="l"/>
            <a:r>
              <a:rPr lang="en-US" sz="1800" b="0" i="0" u="none" strike="noStrike" baseline="0" dirty="0">
                <a:solidFill>
                  <a:srgbClr val="0070C1"/>
                </a:solidFill>
                <a:latin typeface="CIDFont+F1"/>
              </a:rPr>
              <a:t>Septoria – human IMPDH2 : </a:t>
            </a:r>
            <a:r>
              <a:rPr lang="en-US" sz="1800" b="1" i="0" u="none" strike="noStrike" baseline="0" dirty="0">
                <a:solidFill>
                  <a:srgbClr val="FF0000"/>
                </a:solidFill>
                <a:latin typeface="CIDFont+F2"/>
              </a:rPr>
              <a:t>57%</a:t>
            </a:r>
          </a:p>
          <a:p>
            <a:pPr marL="285750" indent="-285750" algn="l">
              <a:buFont typeface="Arial" panose="020B0604020202020204" pitchFamily="34" charset="0"/>
              <a:buChar char="•"/>
            </a:pPr>
            <a:r>
              <a:rPr lang="en-US" sz="1800" b="0" i="0" u="none" strike="noStrike" baseline="0" dirty="0">
                <a:solidFill>
                  <a:srgbClr val="000000"/>
                </a:solidFill>
                <a:latin typeface="CIDFont+F1"/>
              </a:rPr>
              <a:t>Catalytic site (within 6Å from IMP and BCS20, except flap region)</a:t>
            </a:r>
          </a:p>
          <a:p>
            <a:pPr algn="l"/>
            <a:r>
              <a:rPr lang="en-US" sz="1800" b="0" i="0" u="none" strike="noStrike" baseline="0" dirty="0">
                <a:solidFill>
                  <a:srgbClr val="0070C1"/>
                </a:solidFill>
                <a:latin typeface="CIDFont+F1"/>
              </a:rPr>
              <a:t>Septoria - human IMPDH1 : </a:t>
            </a:r>
            <a:r>
              <a:rPr lang="en-US" sz="1800" b="1" i="0" u="none" strike="noStrike" baseline="0" dirty="0">
                <a:solidFill>
                  <a:srgbClr val="00B150"/>
                </a:solidFill>
                <a:latin typeface="CIDFont+F2"/>
              </a:rPr>
              <a:t>89%</a:t>
            </a:r>
          </a:p>
          <a:p>
            <a:pPr algn="l"/>
            <a:r>
              <a:rPr lang="en-US" sz="1800" b="0" i="0" u="none" strike="noStrike" baseline="0" dirty="0">
                <a:solidFill>
                  <a:srgbClr val="0070C1"/>
                </a:solidFill>
                <a:latin typeface="CIDFont+F1"/>
              </a:rPr>
              <a:t>Septoria – human IMPDH2 : </a:t>
            </a:r>
            <a:r>
              <a:rPr lang="en-US" sz="1800" b="1" i="0" u="none" strike="noStrike" baseline="0" dirty="0">
                <a:solidFill>
                  <a:srgbClr val="00B150"/>
                </a:solidFill>
                <a:latin typeface="CIDFont+F2"/>
              </a:rPr>
              <a:t>86%</a:t>
            </a:r>
            <a:endParaRPr lang="en-US" b="1" dirty="0"/>
          </a:p>
        </p:txBody>
      </p:sp>
      <p:sp>
        <p:nvSpPr>
          <p:cNvPr id="13" name="TextBox 12">
            <a:extLst>
              <a:ext uri="{FF2B5EF4-FFF2-40B4-BE49-F238E27FC236}">
                <a16:creationId xmlns:a16="http://schemas.microsoft.com/office/drawing/2014/main" id="{35B13F48-C11C-E5E1-C345-B3E5EF1F0D1A}"/>
              </a:ext>
            </a:extLst>
          </p:cNvPr>
          <p:cNvSpPr txBox="1"/>
          <p:nvPr/>
        </p:nvSpPr>
        <p:spPr>
          <a:xfrm>
            <a:off x="1798043" y="5671317"/>
            <a:ext cx="8291721" cy="923330"/>
          </a:xfrm>
          <a:prstGeom prst="rect">
            <a:avLst/>
          </a:prstGeom>
          <a:noFill/>
        </p:spPr>
        <p:txBody>
          <a:bodyPr wrap="square">
            <a:spAutoFit/>
          </a:bodyPr>
          <a:lstStyle/>
          <a:p>
            <a:pPr algn="l"/>
            <a:r>
              <a:rPr lang="en-US" sz="1800" b="0" i="0" u="none" strike="noStrike" baseline="0" dirty="0">
                <a:latin typeface="CIDFont+F3"/>
              </a:rPr>
              <a:t>• </a:t>
            </a:r>
            <a:r>
              <a:rPr lang="en-US" sz="1800" b="0" i="0" u="none" strike="noStrike" baseline="0" dirty="0">
                <a:latin typeface="CIDFont+F1"/>
              </a:rPr>
              <a:t>Flap region (including disordered region) is significantly flexible and low homology.</a:t>
            </a:r>
          </a:p>
          <a:p>
            <a:pPr algn="l"/>
            <a:r>
              <a:rPr lang="en-US" sz="1800" b="0" i="0" u="none" strike="noStrike" baseline="0" dirty="0">
                <a:latin typeface="CIDFont+F3"/>
              </a:rPr>
              <a:t>• </a:t>
            </a:r>
            <a:r>
              <a:rPr lang="en-US" sz="1800" b="0" i="0" u="none" strike="noStrike" baseline="0" dirty="0">
                <a:latin typeface="CIDFont+F1"/>
              </a:rPr>
              <a:t>Catalytic site is rigid and highly conserved.</a:t>
            </a:r>
          </a:p>
          <a:p>
            <a:pPr marL="285750" indent="-285750" algn="l">
              <a:buFont typeface="Wingdings" panose="05000000000000000000" pitchFamily="2" charset="2"/>
              <a:buChar char="Ø"/>
            </a:pPr>
            <a:r>
              <a:rPr lang="en-US" sz="1800" b="0" i="0" u="none" strike="noStrike" baseline="0" dirty="0">
                <a:latin typeface="CIDFont+F1"/>
              </a:rPr>
              <a:t>Septoria-human selectivity is supposed to be caused by the flap region.</a:t>
            </a:r>
            <a:endParaRPr lang="en-US" dirty="0"/>
          </a:p>
        </p:txBody>
      </p:sp>
      <p:sp>
        <p:nvSpPr>
          <p:cNvPr id="15" name="TextBox 14">
            <a:extLst>
              <a:ext uri="{FF2B5EF4-FFF2-40B4-BE49-F238E27FC236}">
                <a16:creationId xmlns:a16="http://schemas.microsoft.com/office/drawing/2014/main" id="{CD6D3FAD-F9C1-2495-1B7F-D3DBF09386C9}"/>
              </a:ext>
            </a:extLst>
          </p:cNvPr>
          <p:cNvSpPr txBox="1"/>
          <p:nvPr/>
        </p:nvSpPr>
        <p:spPr>
          <a:xfrm>
            <a:off x="981949" y="2846573"/>
            <a:ext cx="2590081" cy="1754326"/>
          </a:xfrm>
          <a:prstGeom prst="rect">
            <a:avLst/>
          </a:prstGeom>
          <a:noFill/>
        </p:spPr>
        <p:txBody>
          <a:bodyPr wrap="square">
            <a:spAutoFit/>
          </a:bodyPr>
          <a:lstStyle/>
          <a:p>
            <a:pPr algn="l"/>
            <a:r>
              <a:rPr lang="en-US" sz="1800" b="0" i="0" u="none" strike="noStrike" baseline="0" dirty="0">
                <a:solidFill>
                  <a:srgbClr val="0070C1"/>
                </a:solidFill>
                <a:latin typeface="CIDFont+F1"/>
              </a:rPr>
              <a:t>Blue: SEPTTR IMPDH:</a:t>
            </a:r>
          </a:p>
          <a:p>
            <a:pPr algn="l"/>
            <a:r>
              <a:rPr lang="en-US" dirty="0">
                <a:solidFill>
                  <a:srgbClr val="0070C1"/>
                </a:solidFill>
                <a:latin typeface="CIDFont+F1"/>
              </a:rPr>
              <a:t>BCS2</a:t>
            </a:r>
            <a:r>
              <a:rPr lang="en-US" sz="1800" b="0" i="0" u="none" strike="noStrike" baseline="0" dirty="0">
                <a:solidFill>
                  <a:srgbClr val="0070C1"/>
                </a:solidFill>
                <a:latin typeface="CIDFont+F1"/>
              </a:rPr>
              <a:t>0 complex</a:t>
            </a:r>
          </a:p>
          <a:p>
            <a:pPr algn="l"/>
            <a:r>
              <a:rPr lang="en-US" sz="1800" b="0" i="0" u="none" strike="noStrike" baseline="0" dirty="0">
                <a:solidFill>
                  <a:srgbClr val="FFC100"/>
                </a:solidFill>
                <a:latin typeface="CIDFont+F1"/>
              </a:rPr>
              <a:t>Yellow: BCS20 peptide</a:t>
            </a:r>
          </a:p>
          <a:p>
            <a:pPr algn="l"/>
            <a:r>
              <a:rPr lang="en-US" sz="1800" b="0" i="0" u="none" strike="noStrike" baseline="0" dirty="0">
                <a:solidFill>
                  <a:srgbClr val="7F7F7F"/>
                </a:solidFill>
                <a:latin typeface="CIDFont+F1"/>
              </a:rPr>
              <a:t>Gray: IMPDH-1 (1JCN)</a:t>
            </a:r>
          </a:p>
          <a:p>
            <a:pPr algn="l"/>
            <a:r>
              <a:rPr lang="en-US" sz="1800" b="0" i="0" u="none" strike="noStrike" baseline="0" dirty="0">
                <a:solidFill>
                  <a:srgbClr val="00B150"/>
                </a:solidFill>
                <a:latin typeface="CIDFont+F1"/>
              </a:rPr>
              <a:t>Green: IMPDH-2 (1NF7)</a:t>
            </a:r>
          </a:p>
          <a:p>
            <a:pPr algn="l"/>
            <a:r>
              <a:rPr lang="en-US" sz="1800" b="0" i="0" u="none" strike="noStrike" baseline="0" dirty="0">
                <a:solidFill>
                  <a:srgbClr val="FF9AFF"/>
                </a:solidFill>
                <a:latin typeface="CIDFont+F1"/>
              </a:rPr>
              <a:t>Pink: IMPDH-2 (1NFB)</a:t>
            </a:r>
            <a:endParaRPr lang="en-US" dirty="0"/>
          </a:p>
        </p:txBody>
      </p:sp>
      <p:sp>
        <p:nvSpPr>
          <p:cNvPr id="17" name="TextBox 16">
            <a:extLst>
              <a:ext uri="{FF2B5EF4-FFF2-40B4-BE49-F238E27FC236}">
                <a16:creationId xmlns:a16="http://schemas.microsoft.com/office/drawing/2014/main" id="{96DFBF6C-3236-01CC-538A-7ED74A592A94}"/>
              </a:ext>
            </a:extLst>
          </p:cNvPr>
          <p:cNvSpPr txBox="1"/>
          <p:nvPr/>
        </p:nvSpPr>
        <p:spPr>
          <a:xfrm>
            <a:off x="4360793" y="2091385"/>
            <a:ext cx="1264755" cy="369332"/>
          </a:xfrm>
          <a:prstGeom prst="rect">
            <a:avLst/>
          </a:prstGeom>
          <a:noFill/>
        </p:spPr>
        <p:txBody>
          <a:bodyPr wrap="square">
            <a:spAutoFit/>
          </a:bodyPr>
          <a:lstStyle/>
          <a:p>
            <a:r>
              <a:rPr lang="en-US" sz="1800" b="1" i="1" u="none" strike="noStrike" baseline="0" dirty="0">
                <a:highlight>
                  <a:srgbClr val="C0C0C0"/>
                </a:highlight>
                <a:latin typeface="CIDFont+F6"/>
              </a:rPr>
              <a:t>Flap region</a:t>
            </a:r>
            <a:endParaRPr lang="en-US" b="1" i="1" dirty="0">
              <a:highlight>
                <a:srgbClr val="C0C0C0"/>
              </a:highlight>
            </a:endParaRPr>
          </a:p>
        </p:txBody>
      </p:sp>
      <p:sp>
        <p:nvSpPr>
          <p:cNvPr id="19" name="TextBox 18">
            <a:extLst>
              <a:ext uri="{FF2B5EF4-FFF2-40B4-BE49-F238E27FC236}">
                <a16:creationId xmlns:a16="http://schemas.microsoft.com/office/drawing/2014/main" id="{6E61CBDA-9710-D2AA-C1B7-E23316068C13}"/>
              </a:ext>
            </a:extLst>
          </p:cNvPr>
          <p:cNvSpPr txBox="1"/>
          <p:nvPr/>
        </p:nvSpPr>
        <p:spPr>
          <a:xfrm>
            <a:off x="4741986" y="3244334"/>
            <a:ext cx="628650" cy="369332"/>
          </a:xfrm>
          <a:prstGeom prst="rect">
            <a:avLst/>
          </a:prstGeom>
          <a:noFill/>
        </p:spPr>
        <p:txBody>
          <a:bodyPr wrap="square">
            <a:spAutoFit/>
          </a:bodyPr>
          <a:lstStyle/>
          <a:p>
            <a:pPr algn="ctr"/>
            <a:r>
              <a:rPr lang="en-US" sz="1800" b="1" i="1" u="none" strike="noStrike" baseline="0" dirty="0">
                <a:highlight>
                  <a:srgbClr val="FF00FF"/>
                </a:highlight>
                <a:latin typeface="CIDFont+F5"/>
              </a:rPr>
              <a:t>IMP</a:t>
            </a:r>
            <a:endParaRPr lang="en-US" b="1" i="1" dirty="0">
              <a:highlight>
                <a:srgbClr val="FF00FF"/>
              </a:highlight>
            </a:endParaRPr>
          </a:p>
        </p:txBody>
      </p:sp>
      <p:sp>
        <p:nvSpPr>
          <p:cNvPr id="20" name="TextBox 19">
            <a:extLst>
              <a:ext uri="{FF2B5EF4-FFF2-40B4-BE49-F238E27FC236}">
                <a16:creationId xmlns:a16="http://schemas.microsoft.com/office/drawing/2014/main" id="{9E85E0DD-6D88-8C2D-E19A-1E25D9333D4A}"/>
              </a:ext>
            </a:extLst>
          </p:cNvPr>
          <p:cNvSpPr txBox="1"/>
          <p:nvPr/>
        </p:nvSpPr>
        <p:spPr>
          <a:xfrm>
            <a:off x="5699097" y="4490026"/>
            <a:ext cx="1509921" cy="369332"/>
          </a:xfrm>
          <a:prstGeom prst="rect">
            <a:avLst/>
          </a:prstGeom>
          <a:noFill/>
        </p:spPr>
        <p:txBody>
          <a:bodyPr wrap="square">
            <a:spAutoFit/>
          </a:bodyPr>
          <a:lstStyle/>
          <a:p>
            <a:r>
              <a:rPr lang="en-US" sz="1800" b="1" i="1" u="none" strike="noStrike" baseline="0" dirty="0">
                <a:highlight>
                  <a:srgbClr val="C0C0C0"/>
                </a:highlight>
                <a:latin typeface="CIDFont+F6"/>
              </a:rPr>
              <a:t>Catalytic site</a:t>
            </a:r>
            <a:endParaRPr lang="en-US" b="1" i="1" dirty="0">
              <a:highlight>
                <a:srgbClr val="C0C0C0"/>
              </a:highlight>
            </a:endParaRPr>
          </a:p>
        </p:txBody>
      </p:sp>
      <p:sp>
        <p:nvSpPr>
          <p:cNvPr id="21" name="TextBox 20">
            <a:extLst>
              <a:ext uri="{FF2B5EF4-FFF2-40B4-BE49-F238E27FC236}">
                <a16:creationId xmlns:a16="http://schemas.microsoft.com/office/drawing/2014/main" id="{BABF2880-B4D1-3057-9313-DFE9819DDB3F}"/>
              </a:ext>
            </a:extLst>
          </p:cNvPr>
          <p:cNvSpPr txBox="1"/>
          <p:nvPr/>
        </p:nvSpPr>
        <p:spPr>
          <a:xfrm>
            <a:off x="7422264" y="2502212"/>
            <a:ext cx="801098" cy="369332"/>
          </a:xfrm>
          <a:prstGeom prst="rect">
            <a:avLst/>
          </a:prstGeom>
          <a:noFill/>
        </p:spPr>
        <p:txBody>
          <a:bodyPr wrap="square">
            <a:spAutoFit/>
          </a:bodyPr>
          <a:lstStyle/>
          <a:p>
            <a:r>
              <a:rPr lang="en-US" b="1" dirty="0">
                <a:highlight>
                  <a:srgbClr val="FFFF00"/>
                </a:highlight>
                <a:latin typeface="CIDFont+F6"/>
              </a:rPr>
              <a:t>BCS20</a:t>
            </a:r>
            <a:endParaRPr lang="en-US" b="1" dirty="0">
              <a:highlight>
                <a:srgbClr val="FFFF00"/>
              </a:highlight>
            </a:endParaRPr>
          </a:p>
        </p:txBody>
      </p:sp>
      <p:pic>
        <p:nvPicPr>
          <p:cNvPr id="8" name="Picture 7" descr="A blue letter on a black background&#10;&#10;AI-generated content may be incorrect.">
            <a:extLst>
              <a:ext uri="{FF2B5EF4-FFF2-40B4-BE49-F238E27FC236}">
                <a16:creationId xmlns:a16="http://schemas.microsoft.com/office/drawing/2014/main" id="{DFCD3238-574A-0C62-F7B8-D235E0FE0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2435" y="6387994"/>
            <a:ext cx="2385979" cy="460861"/>
          </a:xfrm>
          <a:prstGeom prst="rect">
            <a:avLst/>
          </a:prstGeom>
        </p:spPr>
      </p:pic>
    </p:spTree>
    <p:extLst>
      <p:ext uri="{BB962C8B-B14F-4D97-AF65-F5344CB8AC3E}">
        <p14:creationId xmlns:p14="http://schemas.microsoft.com/office/powerpoint/2010/main" val="316754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BD6DB1E-C3C5-9B40-C74C-B55A9B32FD7B}"/>
              </a:ext>
            </a:extLst>
          </p:cNvPr>
          <p:cNvSpPr>
            <a:spLocks noGrp="1"/>
          </p:cNvSpPr>
          <p:nvPr>
            <p:ph type="subTitle" idx="13"/>
          </p:nvPr>
        </p:nvSpPr>
        <p:spPr/>
        <p:txBody>
          <a:bodyPr>
            <a:normAutofit fontScale="70000" lnSpcReduction="20000"/>
          </a:bodyPr>
          <a:lstStyle/>
          <a:p>
            <a:endParaRPr lang="en-US"/>
          </a:p>
        </p:txBody>
      </p:sp>
      <p:sp>
        <p:nvSpPr>
          <p:cNvPr id="3" name="Title 2">
            <a:extLst>
              <a:ext uri="{FF2B5EF4-FFF2-40B4-BE49-F238E27FC236}">
                <a16:creationId xmlns:a16="http://schemas.microsoft.com/office/drawing/2014/main" id="{38D682C1-12BF-576F-3BE3-3FE763D0A2D8}"/>
              </a:ext>
            </a:extLst>
          </p:cNvPr>
          <p:cNvSpPr>
            <a:spLocks noGrp="1"/>
          </p:cNvSpPr>
          <p:nvPr>
            <p:ph type="title"/>
          </p:nvPr>
        </p:nvSpPr>
        <p:spPr/>
        <p:txBody>
          <a:bodyPr>
            <a:normAutofit fontScale="90000"/>
          </a:bodyPr>
          <a:lstStyle/>
          <a:p>
            <a:r>
              <a:rPr lang="en-US" dirty="0"/>
              <a:t>BCS25 Exhibits Selectivity Across Fungal IMPDHs</a:t>
            </a:r>
          </a:p>
        </p:txBody>
      </p:sp>
      <p:pic>
        <p:nvPicPr>
          <p:cNvPr id="4" name="Content Placeholder 17" descr="A graph of a line&#10;&#10;AI-generated content may be incorrect.">
            <a:extLst>
              <a:ext uri="{FF2B5EF4-FFF2-40B4-BE49-F238E27FC236}">
                <a16:creationId xmlns:a16="http://schemas.microsoft.com/office/drawing/2014/main" id="{5F94E172-B389-2B11-534C-35433F9BD2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4942" y="2795522"/>
            <a:ext cx="3779966" cy="3779966"/>
          </a:xfrm>
          <a:prstGeom prst="rect">
            <a:avLst/>
          </a:prstGeom>
        </p:spPr>
      </p:pic>
      <p:sp>
        <p:nvSpPr>
          <p:cNvPr id="5" name="Slide Number Placeholder 4">
            <a:extLst>
              <a:ext uri="{FF2B5EF4-FFF2-40B4-BE49-F238E27FC236}">
                <a16:creationId xmlns:a16="http://schemas.microsoft.com/office/drawing/2014/main" id="{23A038FD-6CE5-138E-97E2-0B97456D5D77}"/>
              </a:ext>
            </a:extLst>
          </p:cNvPr>
          <p:cNvSpPr>
            <a:spLocks noGrp="1"/>
          </p:cNvSpPr>
          <p:nvPr>
            <p:ph type="sldNum" sz="quarter" idx="12"/>
            <p:custDataLst>
              <p:tags r:id="rId1"/>
            </p:custDataLst>
          </p:nvPr>
        </p:nvSpPr>
        <p:spPr>
          <a:xfrm>
            <a:off x="8610600" y="6356350"/>
            <a:ext cx="2743200" cy="365125"/>
          </a:xfrm>
        </p:spPr>
        <p:txBody>
          <a:bodyPr/>
          <a:lstStyle/>
          <a:p>
            <a:fld id="{EEAD9179-7A6B-4268-BEB2-F3B8EB06115B}" type="slidenum">
              <a:rPr lang="en-US" smtClean="0"/>
              <a:t>11</a:t>
            </a:fld>
            <a:endParaRPr lang="en-US"/>
          </a:p>
        </p:txBody>
      </p:sp>
      <p:graphicFrame>
        <p:nvGraphicFramePr>
          <p:cNvPr id="6" name="Table 13">
            <a:extLst>
              <a:ext uri="{FF2B5EF4-FFF2-40B4-BE49-F238E27FC236}">
                <a16:creationId xmlns:a16="http://schemas.microsoft.com/office/drawing/2014/main" id="{E0551D7A-CE7C-3D63-9755-35B2B47A4B31}"/>
              </a:ext>
            </a:extLst>
          </p:cNvPr>
          <p:cNvGraphicFramePr>
            <a:graphicFrameLocks noGrp="1"/>
          </p:cNvGraphicFramePr>
          <p:nvPr>
            <p:custDataLst>
              <p:tags r:id="rId2"/>
            </p:custDataLst>
            <p:extLst>
              <p:ext uri="{D42A27DB-BD31-4B8C-83A1-F6EECF244321}">
                <p14:modId xmlns:p14="http://schemas.microsoft.com/office/powerpoint/2010/main" val="1827843106"/>
              </p:ext>
            </p:extLst>
          </p:nvPr>
        </p:nvGraphicFramePr>
        <p:xfrm>
          <a:off x="974942" y="1460636"/>
          <a:ext cx="4124548" cy="1670093"/>
        </p:xfrm>
        <a:graphic>
          <a:graphicData uri="http://schemas.openxmlformats.org/drawingml/2006/table">
            <a:tbl>
              <a:tblPr firstRow="1" bandRow="1">
                <a:tableStyleId>{5C22544A-7EE6-4342-B048-85BDC9FD1C3A}</a:tableStyleId>
              </a:tblPr>
              <a:tblGrid>
                <a:gridCol w="1886673">
                  <a:extLst>
                    <a:ext uri="{9D8B030D-6E8A-4147-A177-3AD203B41FA5}">
                      <a16:colId xmlns:a16="http://schemas.microsoft.com/office/drawing/2014/main" val="2427810678"/>
                    </a:ext>
                  </a:extLst>
                </a:gridCol>
                <a:gridCol w="995234">
                  <a:extLst>
                    <a:ext uri="{9D8B030D-6E8A-4147-A177-3AD203B41FA5}">
                      <a16:colId xmlns:a16="http://schemas.microsoft.com/office/drawing/2014/main" val="2946949258"/>
                    </a:ext>
                  </a:extLst>
                </a:gridCol>
                <a:gridCol w="1242641">
                  <a:extLst>
                    <a:ext uri="{9D8B030D-6E8A-4147-A177-3AD203B41FA5}">
                      <a16:colId xmlns:a16="http://schemas.microsoft.com/office/drawing/2014/main" val="1671025103"/>
                    </a:ext>
                  </a:extLst>
                </a:gridCol>
              </a:tblGrid>
              <a:tr h="488744">
                <a:tc>
                  <a:txBody>
                    <a:bodyPr/>
                    <a:lstStyle/>
                    <a:p>
                      <a:pPr algn="ctr"/>
                      <a:r>
                        <a:rPr lang="en-US" dirty="0"/>
                        <a:t>BCS25</a:t>
                      </a:r>
                    </a:p>
                  </a:txBody>
                  <a:tcPr/>
                </a:tc>
                <a:tc>
                  <a:txBody>
                    <a:bodyPr/>
                    <a:lstStyle/>
                    <a:p>
                      <a:pPr algn="ctr"/>
                      <a:r>
                        <a:rPr lang="en-US"/>
                        <a:t>BOTRCI</a:t>
                      </a:r>
                    </a:p>
                  </a:txBody>
                  <a:tcPr/>
                </a:tc>
                <a:tc>
                  <a:txBody>
                    <a:bodyPr/>
                    <a:lstStyle/>
                    <a:p>
                      <a:pPr algn="ctr"/>
                      <a:r>
                        <a:rPr lang="en-US"/>
                        <a:t>SEPTTR</a:t>
                      </a:r>
                    </a:p>
                  </a:txBody>
                  <a:tcPr/>
                </a:tc>
                <a:extLst>
                  <a:ext uri="{0D108BD9-81ED-4DB2-BD59-A6C34878D82A}">
                    <a16:rowId xmlns:a16="http://schemas.microsoft.com/office/drawing/2014/main" val="2327694869"/>
                  </a:ext>
                </a:extLst>
              </a:tr>
              <a:tr h="449829">
                <a:tc>
                  <a:txBody>
                    <a:bodyPr/>
                    <a:lstStyle/>
                    <a:p>
                      <a:pPr algn="ctr"/>
                      <a:r>
                        <a:rPr lang="en-US"/>
                        <a:t>IC50 (</a:t>
                      </a:r>
                      <a:r>
                        <a:rPr lang="en-US" err="1"/>
                        <a:t>nM</a:t>
                      </a:r>
                      <a:r>
                        <a:rPr lang="en-US"/>
                        <a:t>)</a:t>
                      </a:r>
                    </a:p>
                  </a:txBody>
                  <a:tcPr/>
                </a:tc>
                <a:tc>
                  <a:txBody>
                    <a:bodyPr/>
                    <a:lstStyle/>
                    <a:p>
                      <a:pPr algn="ctr"/>
                      <a:r>
                        <a:rPr lang="en-US"/>
                        <a:t>&gt;2000</a:t>
                      </a:r>
                    </a:p>
                  </a:txBody>
                  <a:tcPr/>
                </a:tc>
                <a:tc>
                  <a:txBody>
                    <a:bodyPr/>
                    <a:lstStyle/>
                    <a:p>
                      <a:pPr algn="ctr"/>
                      <a:r>
                        <a:rPr lang="en-US"/>
                        <a:t>12</a:t>
                      </a:r>
                    </a:p>
                  </a:txBody>
                  <a:tcPr/>
                </a:tc>
                <a:extLst>
                  <a:ext uri="{0D108BD9-81ED-4DB2-BD59-A6C34878D82A}">
                    <a16:rowId xmlns:a16="http://schemas.microsoft.com/office/drawing/2014/main" val="1312020511"/>
                  </a:ext>
                </a:extLst>
              </a:tr>
              <a:tr h="280997">
                <a:tc>
                  <a:txBody>
                    <a:bodyPr/>
                    <a:lstStyle/>
                    <a:p>
                      <a:pPr algn="ctr"/>
                      <a:r>
                        <a:rPr lang="en-US"/>
                        <a:t>KD (</a:t>
                      </a:r>
                      <a:r>
                        <a:rPr lang="en-US" err="1"/>
                        <a:t>nM</a:t>
                      </a:r>
                      <a:r>
                        <a:rPr lang="en-US"/>
                        <a:t>)</a:t>
                      </a:r>
                    </a:p>
                  </a:txBody>
                  <a:tcPr/>
                </a:tc>
                <a:tc>
                  <a:txBody>
                    <a:bodyPr/>
                    <a:lstStyle/>
                    <a:p>
                      <a:pPr algn="ctr"/>
                      <a:r>
                        <a:rPr lang="en-US"/>
                        <a:t>ND</a:t>
                      </a:r>
                    </a:p>
                  </a:txBody>
                  <a:tcPr/>
                </a:tc>
                <a:tc>
                  <a:txBody>
                    <a:bodyPr/>
                    <a:lstStyle/>
                    <a:p>
                      <a:pPr algn="ctr"/>
                      <a:r>
                        <a:rPr lang="en-US"/>
                        <a:t>7.6</a:t>
                      </a:r>
                    </a:p>
                  </a:txBody>
                  <a:tcPr/>
                </a:tc>
                <a:extLst>
                  <a:ext uri="{0D108BD9-81ED-4DB2-BD59-A6C34878D82A}">
                    <a16:rowId xmlns:a16="http://schemas.microsoft.com/office/drawing/2014/main" val="1620504593"/>
                  </a:ext>
                </a:extLst>
              </a:tr>
              <a:tr h="244372">
                <a:tc>
                  <a:txBody>
                    <a:bodyPr/>
                    <a:lstStyle/>
                    <a:p>
                      <a:pPr algn="ctr"/>
                      <a:r>
                        <a:rPr lang="en-US"/>
                        <a:t>KD w/o IMP (</a:t>
                      </a:r>
                      <a:r>
                        <a:rPr lang="en-US" err="1"/>
                        <a:t>nM</a:t>
                      </a:r>
                      <a:r>
                        <a:rPr lang="en-US"/>
                        <a:t>)</a:t>
                      </a:r>
                    </a:p>
                  </a:txBody>
                  <a:tcPr/>
                </a:tc>
                <a:tc>
                  <a:txBody>
                    <a:bodyPr/>
                    <a:lstStyle/>
                    <a:p>
                      <a:pPr algn="ctr"/>
                      <a:r>
                        <a:rPr lang="en-US"/>
                        <a:t>ND</a:t>
                      </a:r>
                    </a:p>
                  </a:txBody>
                  <a:tcPr/>
                </a:tc>
                <a:tc>
                  <a:txBody>
                    <a:bodyPr/>
                    <a:lstStyle/>
                    <a:p>
                      <a:pPr algn="ctr"/>
                      <a:r>
                        <a:rPr lang="en-US" dirty="0"/>
                        <a:t>1.9</a:t>
                      </a:r>
                    </a:p>
                  </a:txBody>
                  <a:tcPr/>
                </a:tc>
                <a:extLst>
                  <a:ext uri="{0D108BD9-81ED-4DB2-BD59-A6C34878D82A}">
                    <a16:rowId xmlns:a16="http://schemas.microsoft.com/office/drawing/2014/main" val="2353977431"/>
                  </a:ext>
                </a:extLst>
              </a:tr>
            </a:tbl>
          </a:graphicData>
        </a:graphic>
      </p:graphicFrame>
      <p:pic>
        <p:nvPicPr>
          <p:cNvPr id="7" name="Picture 6">
            <a:extLst>
              <a:ext uri="{FF2B5EF4-FFF2-40B4-BE49-F238E27FC236}">
                <a16:creationId xmlns:a16="http://schemas.microsoft.com/office/drawing/2014/main" id="{5AC069D6-140F-AE8C-AC28-259DC68B48E2}"/>
              </a:ext>
            </a:extLst>
          </p:cNvPr>
          <p:cNvPicPr>
            <a:picLocks noChangeAspect="1"/>
          </p:cNvPicPr>
          <p:nvPr/>
        </p:nvPicPr>
        <p:blipFill>
          <a:blip r:embed="rId10"/>
          <a:srcRect/>
          <a:stretch/>
        </p:blipFill>
        <p:spPr>
          <a:xfrm>
            <a:off x="5697101" y="1843092"/>
            <a:ext cx="2790822" cy="2085972"/>
          </a:xfrm>
          <a:prstGeom prst="rect">
            <a:avLst/>
          </a:prstGeom>
        </p:spPr>
      </p:pic>
      <p:pic>
        <p:nvPicPr>
          <p:cNvPr id="8" name="Picture 7">
            <a:extLst>
              <a:ext uri="{FF2B5EF4-FFF2-40B4-BE49-F238E27FC236}">
                <a16:creationId xmlns:a16="http://schemas.microsoft.com/office/drawing/2014/main" id="{178F9E22-3D88-2D68-23AD-584B6BCEA073}"/>
              </a:ext>
            </a:extLst>
          </p:cNvPr>
          <p:cNvPicPr>
            <a:picLocks noChangeAspect="1"/>
          </p:cNvPicPr>
          <p:nvPr/>
        </p:nvPicPr>
        <p:blipFill>
          <a:blip r:embed="rId11"/>
          <a:srcRect/>
          <a:stretch/>
        </p:blipFill>
        <p:spPr>
          <a:xfrm>
            <a:off x="8905998" y="1830051"/>
            <a:ext cx="2790822" cy="2085972"/>
          </a:xfrm>
          <a:prstGeom prst="rect">
            <a:avLst/>
          </a:prstGeom>
        </p:spPr>
      </p:pic>
      <p:pic>
        <p:nvPicPr>
          <p:cNvPr id="9" name="Picture 8">
            <a:extLst>
              <a:ext uri="{FF2B5EF4-FFF2-40B4-BE49-F238E27FC236}">
                <a16:creationId xmlns:a16="http://schemas.microsoft.com/office/drawing/2014/main" id="{04D1BD05-FE8D-91E0-90C1-0265D44D3D35}"/>
              </a:ext>
            </a:extLst>
          </p:cNvPr>
          <p:cNvPicPr>
            <a:picLocks noChangeAspect="1"/>
          </p:cNvPicPr>
          <p:nvPr/>
        </p:nvPicPr>
        <p:blipFill>
          <a:blip r:embed="rId12"/>
          <a:srcRect/>
          <a:stretch/>
        </p:blipFill>
        <p:spPr>
          <a:xfrm>
            <a:off x="5693568" y="4085156"/>
            <a:ext cx="2790822" cy="2085972"/>
          </a:xfrm>
          <a:prstGeom prst="rect">
            <a:avLst/>
          </a:prstGeom>
        </p:spPr>
      </p:pic>
      <p:pic>
        <p:nvPicPr>
          <p:cNvPr id="10" name="Picture 9">
            <a:extLst>
              <a:ext uri="{FF2B5EF4-FFF2-40B4-BE49-F238E27FC236}">
                <a16:creationId xmlns:a16="http://schemas.microsoft.com/office/drawing/2014/main" id="{1F448C1F-2328-8449-593B-2EF79EC2C5B1}"/>
              </a:ext>
            </a:extLst>
          </p:cNvPr>
          <p:cNvPicPr>
            <a:picLocks noChangeAspect="1"/>
          </p:cNvPicPr>
          <p:nvPr/>
        </p:nvPicPr>
        <p:blipFill>
          <a:blip r:embed="rId13"/>
          <a:srcRect/>
          <a:stretch/>
        </p:blipFill>
        <p:spPr>
          <a:xfrm>
            <a:off x="8899865" y="4100628"/>
            <a:ext cx="2790822" cy="2085972"/>
          </a:xfrm>
          <a:prstGeom prst="rect">
            <a:avLst/>
          </a:prstGeom>
        </p:spPr>
      </p:pic>
      <p:sp>
        <p:nvSpPr>
          <p:cNvPr id="11" name="TextBox 10">
            <a:extLst>
              <a:ext uri="{FF2B5EF4-FFF2-40B4-BE49-F238E27FC236}">
                <a16:creationId xmlns:a16="http://schemas.microsoft.com/office/drawing/2014/main" id="{BA199CB0-4B78-0C46-D9EF-6A9E4D9CE392}"/>
              </a:ext>
            </a:extLst>
          </p:cNvPr>
          <p:cNvSpPr txBox="1"/>
          <p:nvPr>
            <p:custDataLst>
              <p:tags r:id="rId3"/>
            </p:custDataLst>
          </p:nvPr>
        </p:nvSpPr>
        <p:spPr bwMode="gray">
          <a:xfrm>
            <a:off x="4479986" y="3642566"/>
            <a:ext cx="1213582" cy="1063966"/>
          </a:xfrm>
          <a:prstGeom prst="rect">
            <a:avLst/>
          </a:prstGeom>
          <a:noFill/>
        </p:spPr>
        <p:txBody>
          <a:bodyPr wrap="none" lIns="0" tIns="0" rIns="0" bIns="0" rtlCol="0">
            <a:noAutofit/>
          </a:bodyPr>
          <a:lstStyle/>
          <a:p>
            <a:r>
              <a:rPr lang="en-US">
                <a:solidFill>
                  <a:srgbClr val="FF0000"/>
                </a:solidFill>
              </a:rPr>
              <a:t>SEPPTR</a:t>
            </a:r>
          </a:p>
          <a:p>
            <a:r>
              <a:rPr lang="en-US">
                <a:solidFill>
                  <a:srgbClr val="0091DF"/>
                </a:solidFill>
              </a:rPr>
              <a:t>BOTRCI</a:t>
            </a:r>
          </a:p>
          <a:p>
            <a:endParaRPr lang="en-US">
              <a:solidFill>
                <a:srgbClr val="FF0000"/>
              </a:solidFill>
            </a:endParaRPr>
          </a:p>
        </p:txBody>
      </p:sp>
      <p:sp>
        <p:nvSpPr>
          <p:cNvPr id="12" name="TextBox 11">
            <a:extLst>
              <a:ext uri="{FF2B5EF4-FFF2-40B4-BE49-F238E27FC236}">
                <a16:creationId xmlns:a16="http://schemas.microsoft.com/office/drawing/2014/main" id="{592F9716-5C0E-2E47-828B-7E8D5DE07979}"/>
              </a:ext>
            </a:extLst>
          </p:cNvPr>
          <p:cNvSpPr txBox="1"/>
          <p:nvPr>
            <p:custDataLst>
              <p:tags r:id="rId4"/>
            </p:custDataLst>
          </p:nvPr>
        </p:nvSpPr>
        <p:spPr bwMode="gray">
          <a:xfrm>
            <a:off x="6566639" y="1363637"/>
            <a:ext cx="1037591" cy="369332"/>
          </a:xfrm>
          <a:prstGeom prst="rect">
            <a:avLst/>
          </a:prstGeom>
          <a:noFill/>
        </p:spPr>
        <p:txBody>
          <a:bodyPr wrap="square">
            <a:spAutoFit/>
          </a:bodyPr>
          <a:lstStyle/>
          <a:p>
            <a:r>
              <a:rPr lang="en-US"/>
              <a:t>BOTRCI</a:t>
            </a:r>
          </a:p>
        </p:txBody>
      </p:sp>
      <p:sp>
        <p:nvSpPr>
          <p:cNvPr id="13" name="TextBox 12">
            <a:extLst>
              <a:ext uri="{FF2B5EF4-FFF2-40B4-BE49-F238E27FC236}">
                <a16:creationId xmlns:a16="http://schemas.microsoft.com/office/drawing/2014/main" id="{E24828CD-AD8C-9664-0FE7-2A02A51D4886}"/>
              </a:ext>
            </a:extLst>
          </p:cNvPr>
          <p:cNvSpPr txBox="1"/>
          <p:nvPr>
            <p:custDataLst>
              <p:tags r:id="rId5"/>
            </p:custDataLst>
          </p:nvPr>
        </p:nvSpPr>
        <p:spPr bwMode="gray">
          <a:xfrm>
            <a:off x="9919439" y="1358959"/>
            <a:ext cx="1037591" cy="369332"/>
          </a:xfrm>
          <a:prstGeom prst="rect">
            <a:avLst/>
          </a:prstGeom>
          <a:noFill/>
        </p:spPr>
        <p:txBody>
          <a:bodyPr wrap="square">
            <a:spAutoFit/>
          </a:bodyPr>
          <a:lstStyle/>
          <a:p>
            <a:r>
              <a:rPr lang="en-US"/>
              <a:t>SEPTTR</a:t>
            </a:r>
          </a:p>
        </p:txBody>
      </p:sp>
      <p:sp>
        <p:nvSpPr>
          <p:cNvPr id="14" name="TextBox 13">
            <a:extLst>
              <a:ext uri="{FF2B5EF4-FFF2-40B4-BE49-F238E27FC236}">
                <a16:creationId xmlns:a16="http://schemas.microsoft.com/office/drawing/2014/main" id="{A84E7668-89C4-A48F-1FD0-14EA05217220}"/>
              </a:ext>
            </a:extLst>
          </p:cNvPr>
          <p:cNvSpPr txBox="1"/>
          <p:nvPr>
            <p:custDataLst>
              <p:tags r:id="rId6"/>
            </p:custDataLst>
          </p:nvPr>
        </p:nvSpPr>
        <p:spPr bwMode="gray">
          <a:xfrm>
            <a:off x="5129386" y="2604055"/>
            <a:ext cx="914400" cy="914400"/>
          </a:xfrm>
          <a:prstGeom prst="rect">
            <a:avLst/>
          </a:prstGeom>
          <a:noFill/>
        </p:spPr>
        <p:txBody>
          <a:bodyPr wrap="none" lIns="0" tIns="0" rIns="0" bIns="0" rtlCol="0">
            <a:noAutofit/>
          </a:bodyPr>
          <a:lstStyle/>
          <a:p>
            <a:r>
              <a:rPr lang="en-US"/>
              <a:t>+IMP</a:t>
            </a:r>
          </a:p>
        </p:txBody>
      </p:sp>
      <p:sp>
        <p:nvSpPr>
          <p:cNvPr id="15" name="TextBox 14">
            <a:extLst>
              <a:ext uri="{FF2B5EF4-FFF2-40B4-BE49-F238E27FC236}">
                <a16:creationId xmlns:a16="http://schemas.microsoft.com/office/drawing/2014/main" id="{4933691D-E3DC-F1EE-629A-845C4741E639}"/>
              </a:ext>
            </a:extLst>
          </p:cNvPr>
          <p:cNvSpPr txBox="1"/>
          <p:nvPr>
            <p:custDataLst>
              <p:tags r:id="rId7"/>
            </p:custDataLst>
          </p:nvPr>
        </p:nvSpPr>
        <p:spPr bwMode="gray">
          <a:xfrm>
            <a:off x="5132701" y="4843673"/>
            <a:ext cx="914400" cy="914400"/>
          </a:xfrm>
          <a:prstGeom prst="rect">
            <a:avLst/>
          </a:prstGeom>
          <a:noFill/>
        </p:spPr>
        <p:txBody>
          <a:bodyPr wrap="none" lIns="0" tIns="0" rIns="0" bIns="0" rtlCol="0">
            <a:noAutofit/>
          </a:bodyPr>
          <a:lstStyle/>
          <a:p>
            <a:r>
              <a:rPr lang="en-US"/>
              <a:t>-IMP</a:t>
            </a:r>
          </a:p>
        </p:txBody>
      </p:sp>
    </p:spTree>
    <p:extLst>
      <p:ext uri="{BB962C8B-B14F-4D97-AF65-F5344CB8AC3E}">
        <p14:creationId xmlns:p14="http://schemas.microsoft.com/office/powerpoint/2010/main" val="369151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2250FB-32A2-C6F6-403E-0D2094B009BC}"/>
              </a:ext>
            </a:extLst>
          </p:cNvPr>
          <p:cNvSpPr>
            <a:spLocks noGrp="1"/>
          </p:cNvSpPr>
          <p:nvPr>
            <p:ph type="title"/>
          </p:nvPr>
        </p:nvSpPr>
        <p:spPr/>
        <p:txBody>
          <a:bodyPr>
            <a:normAutofit fontScale="90000"/>
          </a:bodyPr>
          <a:lstStyle/>
          <a:p>
            <a:r>
              <a:rPr lang="en-US" dirty="0"/>
              <a:t>BCS25 Targets a Novel Allosteric Site on IMPDH</a:t>
            </a:r>
          </a:p>
        </p:txBody>
      </p:sp>
      <p:pic>
        <p:nvPicPr>
          <p:cNvPr id="4" name="図 4" descr="マップ&#10;&#10;自動的に生成された説明">
            <a:extLst>
              <a:ext uri="{FF2B5EF4-FFF2-40B4-BE49-F238E27FC236}">
                <a16:creationId xmlns:a16="http://schemas.microsoft.com/office/drawing/2014/main" id="{F6488D94-71EC-1CE9-3945-6273E9D5ED47}"/>
              </a:ext>
            </a:extLst>
          </p:cNvPr>
          <p:cNvPicPr>
            <a:picLocks noChangeAspect="1"/>
          </p:cNvPicPr>
          <p:nvPr/>
        </p:nvPicPr>
        <p:blipFill rotWithShape="1">
          <a:blip r:embed="rId16">
            <a:extLst>
              <a:ext uri="{28A0092B-C50C-407E-A947-70E740481C1C}">
                <a14:useLocalDpi xmlns:a14="http://schemas.microsoft.com/office/drawing/2010/main" val="0"/>
              </a:ext>
            </a:extLst>
          </a:blip>
          <a:srcRect l="18087" r="21320"/>
          <a:stretch/>
        </p:blipFill>
        <p:spPr>
          <a:xfrm>
            <a:off x="1451743" y="1282814"/>
            <a:ext cx="4704405" cy="4698381"/>
          </a:xfrm>
          <a:prstGeom prst="rect">
            <a:avLst/>
          </a:prstGeom>
        </p:spPr>
      </p:pic>
      <p:sp>
        <p:nvSpPr>
          <p:cNvPr id="5" name="テキスト ボックス 5">
            <a:extLst>
              <a:ext uri="{FF2B5EF4-FFF2-40B4-BE49-F238E27FC236}">
                <a16:creationId xmlns:a16="http://schemas.microsoft.com/office/drawing/2014/main" id="{E7ED8C81-27AF-B7B3-3F48-95D6671B4BA1}"/>
              </a:ext>
            </a:extLst>
          </p:cNvPr>
          <p:cNvSpPr txBox="1"/>
          <p:nvPr>
            <p:custDataLst>
              <p:tags r:id="rId1"/>
            </p:custDataLst>
          </p:nvPr>
        </p:nvSpPr>
        <p:spPr>
          <a:xfrm>
            <a:off x="4355107" y="1743008"/>
            <a:ext cx="978153" cy="461665"/>
          </a:xfrm>
          <a:prstGeom prst="rect">
            <a:avLst/>
          </a:prstGeom>
          <a:noFill/>
        </p:spPr>
        <p:txBody>
          <a:bodyPr wrap="none" rtlCol="0">
            <a:spAutoFit/>
          </a:bodyPr>
          <a:lstStyle/>
          <a:p>
            <a:r>
              <a:rPr lang="en-US" altLang="ja-JP" sz="2400" b="1" i="1" u="sng" dirty="0">
                <a:solidFill>
                  <a:srgbClr val="FFC000"/>
                </a:solidFill>
              </a:rPr>
              <a:t>BCS25</a:t>
            </a:r>
            <a:endParaRPr kumimoji="1" lang="ja-JP" altLang="en-US" sz="2400" b="1" i="1" u="sng" dirty="0">
              <a:solidFill>
                <a:srgbClr val="FFC000"/>
              </a:solidFill>
            </a:endParaRPr>
          </a:p>
        </p:txBody>
      </p:sp>
      <p:sp>
        <p:nvSpPr>
          <p:cNvPr id="7" name="テキスト ボックス 6">
            <a:extLst>
              <a:ext uri="{FF2B5EF4-FFF2-40B4-BE49-F238E27FC236}">
                <a16:creationId xmlns:a16="http://schemas.microsoft.com/office/drawing/2014/main" id="{BE31A7B7-FA98-C794-B6D8-9498A6371BFA}"/>
              </a:ext>
            </a:extLst>
          </p:cNvPr>
          <p:cNvSpPr txBox="1"/>
          <p:nvPr>
            <p:custDataLst>
              <p:tags r:id="rId2"/>
            </p:custDataLst>
          </p:nvPr>
        </p:nvSpPr>
        <p:spPr>
          <a:xfrm>
            <a:off x="2318543" y="2548198"/>
            <a:ext cx="699230" cy="461665"/>
          </a:xfrm>
          <a:prstGeom prst="rect">
            <a:avLst/>
          </a:prstGeom>
          <a:noFill/>
        </p:spPr>
        <p:txBody>
          <a:bodyPr wrap="none" rtlCol="0">
            <a:spAutoFit/>
          </a:bodyPr>
          <a:lstStyle/>
          <a:p>
            <a:r>
              <a:rPr lang="en-US" altLang="ja-JP" sz="2400" b="1" i="1" dirty="0">
                <a:solidFill>
                  <a:srgbClr val="7030A0"/>
                </a:solidFill>
              </a:rPr>
              <a:t>IMP</a:t>
            </a:r>
            <a:endParaRPr kumimoji="1" lang="ja-JP" altLang="en-US" sz="2400" b="1" i="1" dirty="0">
              <a:solidFill>
                <a:srgbClr val="7030A0"/>
              </a:solidFill>
            </a:endParaRPr>
          </a:p>
        </p:txBody>
      </p:sp>
      <p:sp>
        <p:nvSpPr>
          <p:cNvPr id="8" name="テキスト ボックス 7">
            <a:extLst>
              <a:ext uri="{FF2B5EF4-FFF2-40B4-BE49-F238E27FC236}">
                <a16:creationId xmlns:a16="http://schemas.microsoft.com/office/drawing/2014/main" id="{5B2ECFA5-74DA-8248-9265-228271C06535}"/>
              </a:ext>
            </a:extLst>
          </p:cNvPr>
          <p:cNvSpPr txBox="1"/>
          <p:nvPr>
            <p:custDataLst>
              <p:tags r:id="rId3"/>
            </p:custDataLst>
          </p:nvPr>
        </p:nvSpPr>
        <p:spPr>
          <a:xfrm>
            <a:off x="2204195" y="4186460"/>
            <a:ext cx="699230" cy="461665"/>
          </a:xfrm>
          <a:prstGeom prst="rect">
            <a:avLst/>
          </a:prstGeom>
          <a:noFill/>
        </p:spPr>
        <p:txBody>
          <a:bodyPr wrap="none" rtlCol="0">
            <a:spAutoFit/>
          </a:bodyPr>
          <a:lstStyle/>
          <a:p>
            <a:r>
              <a:rPr lang="en-US" altLang="ja-JP" sz="2400" b="1" i="1" dirty="0">
                <a:solidFill>
                  <a:srgbClr val="7030A0"/>
                </a:solidFill>
              </a:rPr>
              <a:t>IMP</a:t>
            </a:r>
            <a:endParaRPr kumimoji="1" lang="ja-JP" altLang="en-US" sz="2400" b="1" i="1" dirty="0">
              <a:solidFill>
                <a:srgbClr val="7030A0"/>
              </a:solidFill>
            </a:endParaRPr>
          </a:p>
        </p:txBody>
      </p:sp>
      <p:sp>
        <p:nvSpPr>
          <p:cNvPr id="9" name="テキスト ボックス 8">
            <a:extLst>
              <a:ext uri="{FF2B5EF4-FFF2-40B4-BE49-F238E27FC236}">
                <a16:creationId xmlns:a16="http://schemas.microsoft.com/office/drawing/2014/main" id="{F8CC99F9-0F92-D2D6-8EBB-086E191EB5C0}"/>
              </a:ext>
            </a:extLst>
          </p:cNvPr>
          <p:cNvSpPr txBox="1"/>
          <p:nvPr>
            <p:custDataLst>
              <p:tags r:id="rId4"/>
            </p:custDataLst>
          </p:nvPr>
        </p:nvSpPr>
        <p:spPr>
          <a:xfrm>
            <a:off x="4355107" y="4417293"/>
            <a:ext cx="699230" cy="461665"/>
          </a:xfrm>
          <a:prstGeom prst="rect">
            <a:avLst/>
          </a:prstGeom>
          <a:noFill/>
        </p:spPr>
        <p:txBody>
          <a:bodyPr wrap="none" rtlCol="0">
            <a:spAutoFit/>
          </a:bodyPr>
          <a:lstStyle/>
          <a:p>
            <a:r>
              <a:rPr lang="en-US" altLang="ja-JP" sz="2400" b="1" i="1" dirty="0">
                <a:solidFill>
                  <a:srgbClr val="7030A0"/>
                </a:solidFill>
              </a:rPr>
              <a:t>IMP</a:t>
            </a:r>
            <a:endParaRPr kumimoji="1" lang="ja-JP" altLang="en-US" sz="2400" b="1" i="1" dirty="0">
              <a:solidFill>
                <a:srgbClr val="7030A0"/>
              </a:solidFill>
            </a:endParaRPr>
          </a:p>
        </p:txBody>
      </p:sp>
      <p:sp>
        <p:nvSpPr>
          <p:cNvPr id="10" name="テキスト ボックス 9">
            <a:extLst>
              <a:ext uri="{FF2B5EF4-FFF2-40B4-BE49-F238E27FC236}">
                <a16:creationId xmlns:a16="http://schemas.microsoft.com/office/drawing/2014/main" id="{09CB8F1F-D9D4-3708-C6C8-4815F0E1E509}"/>
              </a:ext>
            </a:extLst>
          </p:cNvPr>
          <p:cNvSpPr txBox="1"/>
          <p:nvPr>
            <p:custDataLst>
              <p:tags r:id="rId5"/>
            </p:custDataLst>
          </p:nvPr>
        </p:nvSpPr>
        <p:spPr>
          <a:xfrm>
            <a:off x="3884573" y="3035350"/>
            <a:ext cx="699230" cy="461665"/>
          </a:xfrm>
          <a:prstGeom prst="rect">
            <a:avLst/>
          </a:prstGeom>
          <a:noFill/>
        </p:spPr>
        <p:txBody>
          <a:bodyPr wrap="none" rtlCol="0">
            <a:spAutoFit/>
          </a:bodyPr>
          <a:lstStyle/>
          <a:p>
            <a:r>
              <a:rPr lang="en-US" altLang="ja-JP" sz="2400" b="1" i="1" dirty="0">
                <a:solidFill>
                  <a:srgbClr val="7030A0"/>
                </a:solidFill>
              </a:rPr>
              <a:t>IMP</a:t>
            </a:r>
            <a:endParaRPr kumimoji="1" lang="ja-JP" altLang="en-US" sz="2400" b="1" i="1" dirty="0">
              <a:solidFill>
                <a:srgbClr val="7030A0"/>
              </a:solidFill>
            </a:endParaRPr>
          </a:p>
        </p:txBody>
      </p:sp>
      <p:sp>
        <p:nvSpPr>
          <p:cNvPr id="11" name="テキスト ボックス 10">
            <a:extLst>
              <a:ext uri="{FF2B5EF4-FFF2-40B4-BE49-F238E27FC236}">
                <a16:creationId xmlns:a16="http://schemas.microsoft.com/office/drawing/2014/main" id="{CE32AA9C-D20E-E728-0413-F266EBF5809E}"/>
              </a:ext>
            </a:extLst>
          </p:cNvPr>
          <p:cNvSpPr txBox="1"/>
          <p:nvPr>
            <p:custDataLst>
              <p:tags r:id="rId6"/>
            </p:custDataLst>
          </p:nvPr>
        </p:nvSpPr>
        <p:spPr>
          <a:xfrm>
            <a:off x="1880762" y="1083987"/>
            <a:ext cx="3650423" cy="369332"/>
          </a:xfrm>
          <a:prstGeom prst="rect">
            <a:avLst/>
          </a:prstGeom>
          <a:noFill/>
        </p:spPr>
        <p:txBody>
          <a:bodyPr wrap="none" rtlCol="0">
            <a:spAutoFit/>
          </a:bodyPr>
          <a:lstStyle/>
          <a:p>
            <a:pPr algn="ctr"/>
            <a:r>
              <a:rPr lang="en-US" altLang="ja-JP" b="1" dirty="0">
                <a:solidFill>
                  <a:srgbClr val="0000FF"/>
                </a:solidFill>
              </a:rPr>
              <a:t>BCS25-IMPDH Tetramer Complex</a:t>
            </a:r>
          </a:p>
        </p:txBody>
      </p:sp>
      <p:sp>
        <p:nvSpPr>
          <p:cNvPr id="12" name="テキスト ボックス 11">
            <a:extLst>
              <a:ext uri="{FF2B5EF4-FFF2-40B4-BE49-F238E27FC236}">
                <a16:creationId xmlns:a16="http://schemas.microsoft.com/office/drawing/2014/main" id="{D9842CE7-EA85-E9B9-23B7-C60B7007510D}"/>
              </a:ext>
            </a:extLst>
          </p:cNvPr>
          <p:cNvSpPr txBox="1"/>
          <p:nvPr>
            <p:custDataLst>
              <p:tags r:id="rId7"/>
            </p:custDataLst>
          </p:nvPr>
        </p:nvSpPr>
        <p:spPr>
          <a:xfrm>
            <a:off x="1091422" y="5937881"/>
            <a:ext cx="5177314" cy="646331"/>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ja-JP" dirty="0"/>
              <a:t>BCS25 is far from IMP pockets of another chains (IMPs were transferred from 1JCN tetramer)</a:t>
            </a:r>
            <a:endParaRPr kumimoji="1" lang="ja-JP" altLang="en-US" dirty="0"/>
          </a:p>
        </p:txBody>
      </p:sp>
      <p:sp>
        <p:nvSpPr>
          <p:cNvPr id="13" name="テキスト ボックス 16">
            <a:extLst>
              <a:ext uri="{FF2B5EF4-FFF2-40B4-BE49-F238E27FC236}">
                <a16:creationId xmlns:a16="http://schemas.microsoft.com/office/drawing/2014/main" id="{1CDBEB1B-C2F5-95BD-7152-BAFEB06484CB}"/>
              </a:ext>
            </a:extLst>
          </p:cNvPr>
          <p:cNvSpPr txBox="1"/>
          <p:nvPr>
            <p:custDataLst>
              <p:tags r:id="rId8"/>
            </p:custDataLst>
          </p:nvPr>
        </p:nvSpPr>
        <p:spPr>
          <a:xfrm>
            <a:off x="2062505" y="1619436"/>
            <a:ext cx="822661" cy="369332"/>
          </a:xfrm>
          <a:prstGeom prst="rect">
            <a:avLst/>
          </a:prstGeom>
          <a:noFill/>
        </p:spPr>
        <p:txBody>
          <a:bodyPr wrap="none" rtlCol="0">
            <a:spAutoFit/>
          </a:bodyPr>
          <a:lstStyle/>
          <a:p>
            <a:r>
              <a:rPr kumimoji="1" lang="en-US" altLang="ja-JP" dirty="0" err="1"/>
              <a:t>chainA</a:t>
            </a:r>
            <a:endParaRPr kumimoji="1" lang="ja-JP" altLang="en-US" dirty="0"/>
          </a:p>
        </p:txBody>
      </p:sp>
      <p:sp>
        <p:nvSpPr>
          <p:cNvPr id="14" name="テキスト ボックス 17">
            <a:extLst>
              <a:ext uri="{FF2B5EF4-FFF2-40B4-BE49-F238E27FC236}">
                <a16:creationId xmlns:a16="http://schemas.microsoft.com/office/drawing/2014/main" id="{5FE49547-75F2-836B-D094-AD5EFBBC28EB}"/>
              </a:ext>
            </a:extLst>
          </p:cNvPr>
          <p:cNvSpPr txBox="1"/>
          <p:nvPr>
            <p:custDataLst>
              <p:tags r:id="rId9"/>
            </p:custDataLst>
          </p:nvPr>
        </p:nvSpPr>
        <p:spPr>
          <a:xfrm>
            <a:off x="951101" y="4001794"/>
            <a:ext cx="832279" cy="369332"/>
          </a:xfrm>
          <a:prstGeom prst="rect">
            <a:avLst/>
          </a:prstGeom>
          <a:noFill/>
        </p:spPr>
        <p:txBody>
          <a:bodyPr wrap="none" rtlCol="0">
            <a:spAutoFit/>
          </a:bodyPr>
          <a:lstStyle/>
          <a:p>
            <a:r>
              <a:rPr kumimoji="1" lang="en-US" altLang="ja-JP" dirty="0" err="1"/>
              <a:t>chainD</a:t>
            </a:r>
            <a:endParaRPr kumimoji="1" lang="ja-JP" altLang="en-US" dirty="0"/>
          </a:p>
        </p:txBody>
      </p:sp>
      <p:sp>
        <p:nvSpPr>
          <p:cNvPr id="15" name="テキスト ボックス 18">
            <a:extLst>
              <a:ext uri="{FF2B5EF4-FFF2-40B4-BE49-F238E27FC236}">
                <a16:creationId xmlns:a16="http://schemas.microsoft.com/office/drawing/2014/main" id="{54F4B36C-C503-C265-363C-B8F854582D94}"/>
              </a:ext>
            </a:extLst>
          </p:cNvPr>
          <p:cNvSpPr txBox="1"/>
          <p:nvPr>
            <p:custDataLst>
              <p:tags r:id="rId10"/>
            </p:custDataLst>
          </p:nvPr>
        </p:nvSpPr>
        <p:spPr>
          <a:xfrm>
            <a:off x="2612366" y="5268972"/>
            <a:ext cx="814647" cy="369332"/>
          </a:xfrm>
          <a:prstGeom prst="rect">
            <a:avLst/>
          </a:prstGeom>
          <a:noFill/>
        </p:spPr>
        <p:txBody>
          <a:bodyPr wrap="none" rtlCol="0">
            <a:spAutoFit/>
          </a:bodyPr>
          <a:lstStyle/>
          <a:p>
            <a:r>
              <a:rPr kumimoji="1" lang="en-US" altLang="ja-JP" dirty="0" err="1"/>
              <a:t>chainB</a:t>
            </a:r>
            <a:endParaRPr kumimoji="1" lang="ja-JP" altLang="en-US" dirty="0"/>
          </a:p>
        </p:txBody>
      </p:sp>
      <p:sp>
        <p:nvSpPr>
          <p:cNvPr id="16" name="テキスト ボックス 19">
            <a:extLst>
              <a:ext uri="{FF2B5EF4-FFF2-40B4-BE49-F238E27FC236}">
                <a16:creationId xmlns:a16="http://schemas.microsoft.com/office/drawing/2014/main" id="{E87CF9A3-FADD-770A-A74B-81EA51E3F725}"/>
              </a:ext>
            </a:extLst>
          </p:cNvPr>
          <p:cNvSpPr txBox="1"/>
          <p:nvPr>
            <p:custDataLst>
              <p:tags r:id="rId11"/>
            </p:custDataLst>
          </p:nvPr>
        </p:nvSpPr>
        <p:spPr>
          <a:xfrm>
            <a:off x="5455693" y="3696994"/>
            <a:ext cx="813043" cy="369332"/>
          </a:xfrm>
          <a:prstGeom prst="rect">
            <a:avLst/>
          </a:prstGeom>
          <a:noFill/>
        </p:spPr>
        <p:txBody>
          <a:bodyPr wrap="none" rtlCol="0">
            <a:spAutoFit/>
          </a:bodyPr>
          <a:lstStyle/>
          <a:p>
            <a:r>
              <a:rPr kumimoji="1" lang="en-US" altLang="ja-JP" dirty="0" err="1"/>
              <a:t>chainC</a:t>
            </a:r>
            <a:endParaRPr kumimoji="1" lang="ja-JP" altLang="en-US" dirty="0"/>
          </a:p>
        </p:txBody>
      </p:sp>
      <p:grpSp>
        <p:nvGrpSpPr>
          <p:cNvPr id="19" name="グループ化 7">
            <a:extLst>
              <a:ext uri="{FF2B5EF4-FFF2-40B4-BE49-F238E27FC236}">
                <a16:creationId xmlns:a16="http://schemas.microsoft.com/office/drawing/2014/main" id="{9BA4F0A3-8083-6DD3-DC22-0EF7FC1EAAE8}"/>
              </a:ext>
            </a:extLst>
          </p:cNvPr>
          <p:cNvGrpSpPr/>
          <p:nvPr/>
        </p:nvGrpSpPr>
        <p:grpSpPr>
          <a:xfrm>
            <a:off x="7055708" y="1920822"/>
            <a:ext cx="4020536" cy="2474459"/>
            <a:chOff x="316688" y="2218295"/>
            <a:chExt cx="5803127" cy="3840435"/>
          </a:xfrm>
        </p:grpSpPr>
        <p:pic>
          <p:nvPicPr>
            <p:cNvPr id="20" name="図 6" descr="地図, テキスト が含まれている画像&#10;&#10;自動的に生成された説明">
              <a:extLst>
                <a:ext uri="{FF2B5EF4-FFF2-40B4-BE49-F238E27FC236}">
                  <a16:creationId xmlns:a16="http://schemas.microsoft.com/office/drawing/2014/main" id="{FAE04ED9-93F6-F922-1DA3-AE01C01ECA77}"/>
                </a:ext>
              </a:extLst>
            </p:cNvPr>
            <p:cNvPicPr>
              <a:picLocks noChangeAspect="1"/>
            </p:cNvPicPr>
            <p:nvPr/>
          </p:nvPicPr>
          <p:blipFill rotWithShape="1">
            <a:blip r:embed="rId17">
              <a:extLst>
                <a:ext uri="{28A0092B-C50C-407E-A947-70E740481C1C}">
                  <a14:useLocalDpi xmlns:a14="http://schemas.microsoft.com/office/drawing/2010/main" val="0"/>
                </a:ext>
              </a:extLst>
            </a:blip>
            <a:srcRect l="21850" t="10770" r="15554"/>
            <a:stretch/>
          </p:blipFill>
          <p:spPr>
            <a:xfrm>
              <a:off x="316688" y="2261863"/>
              <a:ext cx="5530362" cy="3796867"/>
            </a:xfrm>
            <a:prstGeom prst="rect">
              <a:avLst/>
            </a:prstGeom>
          </p:spPr>
        </p:pic>
        <p:sp>
          <p:nvSpPr>
            <p:cNvPr id="21" name="テキスト ボックス 9">
              <a:extLst>
                <a:ext uri="{FF2B5EF4-FFF2-40B4-BE49-F238E27FC236}">
                  <a16:creationId xmlns:a16="http://schemas.microsoft.com/office/drawing/2014/main" id="{BF6B6C44-A242-5E7D-FAD7-CDC4C92F0032}"/>
                </a:ext>
              </a:extLst>
            </p:cNvPr>
            <p:cNvSpPr txBox="1"/>
            <p:nvPr/>
          </p:nvSpPr>
          <p:spPr>
            <a:xfrm>
              <a:off x="4266803" y="2218295"/>
              <a:ext cx="822661" cy="461665"/>
            </a:xfrm>
            <a:prstGeom prst="rect">
              <a:avLst/>
            </a:prstGeom>
            <a:noFill/>
          </p:spPr>
          <p:txBody>
            <a:bodyPr wrap="none" rtlCol="0">
              <a:spAutoFit/>
            </a:bodyPr>
            <a:lstStyle/>
            <a:p>
              <a:r>
                <a:rPr lang="en-US" altLang="ja-JP" sz="2400" b="1" i="1" dirty="0">
                  <a:solidFill>
                    <a:srgbClr val="0070C0"/>
                  </a:solidFill>
                </a:rPr>
                <a:t>BCS6</a:t>
              </a:r>
              <a:endParaRPr kumimoji="1" lang="ja-JP" altLang="en-US" sz="2400" b="1" i="1" dirty="0">
                <a:solidFill>
                  <a:srgbClr val="0070C0"/>
                </a:solidFill>
              </a:endParaRPr>
            </a:p>
          </p:txBody>
        </p:sp>
        <p:sp>
          <p:nvSpPr>
            <p:cNvPr id="22" name="テキスト ボックス 10">
              <a:extLst>
                <a:ext uri="{FF2B5EF4-FFF2-40B4-BE49-F238E27FC236}">
                  <a16:creationId xmlns:a16="http://schemas.microsoft.com/office/drawing/2014/main" id="{46DC0CA0-743B-D9FF-B638-1E07F5A1022E}"/>
                </a:ext>
              </a:extLst>
            </p:cNvPr>
            <p:cNvSpPr txBox="1"/>
            <p:nvPr>
              <p:custDataLst>
                <p:tags r:id="rId13"/>
              </p:custDataLst>
            </p:nvPr>
          </p:nvSpPr>
          <p:spPr>
            <a:xfrm>
              <a:off x="2800013" y="3196023"/>
              <a:ext cx="699230" cy="461665"/>
            </a:xfrm>
            <a:prstGeom prst="rect">
              <a:avLst/>
            </a:prstGeom>
            <a:noFill/>
          </p:spPr>
          <p:txBody>
            <a:bodyPr wrap="none" rtlCol="0">
              <a:spAutoFit/>
            </a:bodyPr>
            <a:lstStyle/>
            <a:p>
              <a:r>
                <a:rPr lang="en-US" altLang="ja-JP" sz="2400" b="1" i="1" dirty="0">
                  <a:solidFill>
                    <a:srgbClr val="7030A0"/>
                  </a:solidFill>
                </a:rPr>
                <a:t>IMP</a:t>
              </a:r>
              <a:endParaRPr kumimoji="1" lang="ja-JP" altLang="en-US" sz="2400" b="1" i="1" dirty="0">
                <a:solidFill>
                  <a:srgbClr val="7030A0"/>
                </a:solidFill>
              </a:endParaRPr>
            </a:p>
          </p:txBody>
        </p:sp>
        <p:sp>
          <p:nvSpPr>
            <p:cNvPr id="23" name="テキスト ボックス 12">
              <a:extLst>
                <a:ext uri="{FF2B5EF4-FFF2-40B4-BE49-F238E27FC236}">
                  <a16:creationId xmlns:a16="http://schemas.microsoft.com/office/drawing/2014/main" id="{6950995F-DB69-6E84-A897-27E2C36606BE}"/>
                </a:ext>
              </a:extLst>
            </p:cNvPr>
            <p:cNvSpPr txBox="1"/>
            <p:nvPr>
              <p:custDataLst>
                <p:tags r:id="rId14"/>
              </p:custDataLst>
            </p:nvPr>
          </p:nvSpPr>
          <p:spPr>
            <a:xfrm>
              <a:off x="3958329" y="3974605"/>
              <a:ext cx="2161486" cy="668750"/>
            </a:xfrm>
            <a:prstGeom prst="rect">
              <a:avLst/>
            </a:prstGeom>
            <a:noFill/>
          </p:spPr>
          <p:txBody>
            <a:bodyPr wrap="none" rtlCol="0">
              <a:spAutoFit/>
            </a:bodyPr>
            <a:lstStyle/>
            <a:p>
              <a:r>
                <a:rPr kumimoji="1" lang="en-US" altLang="ja-JP" sz="2200" b="1" i="1" dirty="0">
                  <a:solidFill>
                    <a:srgbClr val="FF0000"/>
                  </a:solidFill>
                </a:rPr>
                <a:t>L476-R488</a:t>
              </a:r>
              <a:endParaRPr kumimoji="1" lang="ja-JP" altLang="en-US" sz="2200" b="1" i="1" dirty="0">
                <a:solidFill>
                  <a:srgbClr val="FF0000"/>
                </a:solidFill>
              </a:endParaRPr>
            </a:p>
          </p:txBody>
        </p:sp>
      </p:grpSp>
      <p:grpSp>
        <p:nvGrpSpPr>
          <p:cNvPr id="24" name="グループ化 18">
            <a:extLst>
              <a:ext uri="{FF2B5EF4-FFF2-40B4-BE49-F238E27FC236}">
                <a16:creationId xmlns:a16="http://schemas.microsoft.com/office/drawing/2014/main" id="{D60FF1A8-3496-55EC-B0AE-18A576B33790}"/>
              </a:ext>
            </a:extLst>
          </p:cNvPr>
          <p:cNvGrpSpPr/>
          <p:nvPr/>
        </p:nvGrpSpPr>
        <p:grpSpPr>
          <a:xfrm>
            <a:off x="7039340" y="4098007"/>
            <a:ext cx="3831558" cy="2446384"/>
            <a:chOff x="6451828" y="2261869"/>
            <a:chExt cx="5530362" cy="3796861"/>
          </a:xfrm>
        </p:grpSpPr>
        <p:pic>
          <p:nvPicPr>
            <p:cNvPr id="25" name="図 8" descr="地図と文字の加工写真&#10;&#10;中程度の精度で自動的に生成された説明">
              <a:extLst>
                <a:ext uri="{FF2B5EF4-FFF2-40B4-BE49-F238E27FC236}">
                  <a16:creationId xmlns:a16="http://schemas.microsoft.com/office/drawing/2014/main" id="{4F691A5F-28DF-D60D-6EF8-C96C80A5383A}"/>
                </a:ext>
              </a:extLst>
            </p:cNvPr>
            <p:cNvPicPr>
              <a:picLocks noChangeAspect="1"/>
            </p:cNvPicPr>
            <p:nvPr/>
          </p:nvPicPr>
          <p:blipFill>
            <a:blip r:embed="rId18">
              <a:extLst>
                <a:ext uri="{28A0092B-C50C-407E-A947-70E740481C1C}">
                  <a14:useLocalDpi xmlns:a14="http://schemas.microsoft.com/office/drawing/2010/main" val="0"/>
                </a:ext>
              </a:extLst>
            </a:blip>
            <a:srcRect l="21850" t="10770" r="15554"/>
            <a:stretch>
              <a:fillRect/>
            </a:stretch>
          </p:blipFill>
          <p:spPr>
            <a:xfrm>
              <a:off x="6451828" y="2261869"/>
              <a:ext cx="5530362" cy="3796861"/>
            </a:xfrm>
            <a:prstGeom prst="rect">
              <a:avLst/>
            </a:prstGeom>
          </p:spPr>
        </p:pic>
        <p:sp>
          <p:nvSpPr>
            <p:cNvPr id="26" name="テキスト ボックス 11">
              <a:extLst>
                <a:ext uri="{FF2B5EF4-FFF2-40B4-BE49-F238E27FC236}">
                  <a16:creationId xmlns:a16="http://schemas.microsoft.com/office/drawing/2014/main" id="{0112D602-81D6-333A-991E-953FCEEA7747}"/>
                </a:ext>
              </a:extLst>
            </p:cNvPr>
            <p:cNvSpPr txBox="1"/>
            <p:nvPr/>
          </p:nvSpPr>
          <p:spPr>
            <a:xfrm>
              <a:off x="9476171" y="5123466"/>
              <a:ext cx="978153" cy="461665"/>
            </a:xfrm>
            <a:prstGeom prst="rect">
              <a:avLst/>
            </a:prstGeom>
            <a:noFill/>
          </p:spPr>
          <p:txBody>
            <a:bodyPr wrap="none" rtlCol="0">
              <a:spAutoFit/>
            </a:bodyPr>
            <a:lstStyle/>
            <a:p>
              <a:r>
                <a:rPr lang="en-US" altLang="ja-JP" sz="2400" b="1" i="1" dirty="0">
                  <a:solidFill>
                    <a:srgbClr val="FFC000"/>
                  </a:solidFill>
                </a:rPr>
                <a:t>BCS25</a:t>
              </a:r>
              <a:endParaRPr kumimoji="1" lang="ja-JP" altLang="en-US" sz="2400" b="1" i="1" dirty="0">
                <a:solidFill>
                  <a:srgbClr val="FFC000"/>
                </a:solidFill>
              </a:endParaRPr>
            </a:p>
          </p:txBody>
        </p:sp>
        <p:sp>
          <p:nvSpPr>
            <p:cNvPr id="27" name="テキスト ボックス 13">
              <a:extLst>
                <a:ext uri="{FF2B5EF4-FFF2-40B4-BE49-F238E27FC236}">
                  <a16:creationId xmlns:a16="http://schemas.microsoft.com/office/drawing/2014/main" id="{4971BF1E-66A4-7AE4-680A-4AB8402E74BD}"/>
                </a:ext>
              </a:extLst>
            </p:cNvPr>
            <p:cNvSpPr txBox="1"/>
            <p:nvPr/>
          </p:nvSpPr>
          <p:spPr>
            <a:xfrm>
              <a:off x="6813648" y="4107720"/>
              <a:ext cx="2161486" cy="668749"/>
            </a:xfrm>
            <a:prstGeom prst="rect">
              <a:avLst/>
            </a:prstGeom>
            <a:noFill/>
          </p:spPr>
          <p:txBody>
            <a:bodyPr wrap="none" rtlCol="0">
              <a:spAutoFit/>
            </a:bodyPr>
            <a:lstStyle/>
            <a:p>
              <a:r>
                <a:rPr kumimoji="1" lang="en-US" altLang="ja-JP" sz="2200" b="1" i="1" dirty="0">
                  <a:solidFill>
                    <a:srgbClr val="FF0000"/>
                  </a:solidFill>
                </a:rPr>
                <a:t>L476-R488</a:t>
              </a:r>
              <a:endParaRPr kumimoji="1" lang="ja-JP" altLang="en-US" sz="2200" b="1" i="1" dirty="0">
                <a:solidFill>
                  <a:srgbClr val="FF0000"/>
                </a:solidFill>
              </a:endParaRPr>
            </a:p>
          </p:txBody>
        </p:sp>
      </p:grpSp>
      <p:sp>
        <p:nvSpPr>
          <p:cNvPr id="29" name="TextBox 28">
            <a:extLst>
              <a:ext uri="{FF2B5EF4-FFF2-40B4-BE49-F238E27FC236}">
                <a16:creationId xmlns:a16="http://schemas.microsoft.com/office/drawing/2014/main" id="{135B0E8D-6484-3E7A-B1C0-1B73ACCAEE3B}"/>
              </a:ext>
            </a:extLst>
          </p:cNvPr>
          <p:cNvSpPr txBox="1"/>
          <p:nvPr>
            <p:custDataLst>
              <p:tags r:id="rId12"/>
            </p:custDataLst>
          </p:nvPr>
        </p:nvSpPr>
        <p:spPr>
          <a:xfrm>
            <a:off x="6733896" y="1081651"/>
            <a:ext cx="4842841" cy="646331"/>
          </a:xfrm>
          <a:prstGeom prst="rect">
            <a:avLst/>
          </a:prstGeom>
          <a:noFill/>
        </p:spPr>
        <p:txBody>
          <a:bodyPr wrap="square">
            <a:spAutoFit/>
          </a:bodyPr>
          <a:lstStyle/>
          <a:p>
            <a:pPr algn="ctr"/>
            <a:r>
              <a:rPr lang="en-US" altLang="ja-JP" b="1" dirty="0">
                <a:solidFill>
                  <a:srgbClr val="0000FF"/>
                </a:solidFill>
              </a:rPr>
              <a:t>BCS25 Binding Drives Structural Shift in L476–R488 Segment</a:t>
            </a:r>
          </a:p>
        </p:txBody>
      </p:sp>
      <p:pic>
        <p:nvPicPr>
          <p:cNvPr id="2" name="Picture 1" descr="A blue letter on a black background&#10;&#10;AI-generated content may be incorrect.">
            <a:extLst>
              <a:ext uri="{FF2B5EF4-FFF2-40B4-BE49-F238E27FC236}">
                <a16:creationId xmlns:a16="http://schemas.microsoft.com/office/drawing/2014/main" id="{6D28CE36-884A-597F-7F69-6A94654FD20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92435" y="6387994"/>
            <a:ext cx="2385979" cy="460861"/>
          </a:xfrm>
          <a:prstGeom prst="rect">
            <a:avLst/>
          </a:prstGeom>
        </p:spPr>
      </p:pic>
      <p:pic>
        <p:nvPicPr>
          <p:cNvPr id="33" name="Picture 32" descr="A blue squares with white text&#10;&#10;AI-generated content may be incorrect.">
            <a:extLst>
              <a:ext uri="{FF2B5EF4-FFF2-40B4-BE49-F238E27FC236}">
                <a16:creationId xmlns:a16="http://schemas.microsoft.com/office/drawing/2014/main" id="{3980F333-196E-73DE-6F1B-EBD9BEC2F5AE}"/>
              </a:ext>
            </a:extLst>
          </p:cNvPr>
          <p:cNvPicPr>
            <a:picLocks noChangeAspect="1"/>
          </p:cNvPicPr>
          <p:nvPr/>
        </p:nvPicPr>
        <p:blipFill>
          <a:blip r:embed="rId20">
            <a:extLst>
              <a:ext uri="{28A0092B-C50C-407E-A947-70E740481C1C}">
                <a14:useLocalDpi xmlns:a14="http://schemas.microsoft.com/office/drawing/2010/main" val="0"/>
              </a:ext>
            </a:extLst>
          </a:blip>
          <a:srcRect l="4292" r="13129"/>
          <a:stretch>
            <a:fillRect/>
          </a:stretch>
        </p:blipFill>
        <p:spPr>
          <a:xfrm>
            <a:off x="766916" y="1077645"/>
            <a:ext cx="6040821" cy="5486411"/>
          </a:xfrm>
          <a:prstGeom prst="rect">
            <a:avLst/>
          </a:prstGeom>
        </p:spPr>
      </p:pic>
    </p:spTree>
    <p:extLst>
      <p:ext uri="{BB962C8B-B14F-4D97-AF65-F5344CB8AC3E}">
        <p14:creationId xmlns:p14="http://schemas.microsoft.com/office/powerpoint/2010/main" val="253057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885B55-4BB4-8854-585A-E754C173CA2E}"/>
              </a:ext>
            </a:extLst>
          </p:cNvPr>
          <p:cNvSpPr>
            <a:spLocks noGrp="1"/>
          </p:cNvSpPr>
          <p:nvPr>
            <p:ph type="title"/>
          </p:nvPr>
        </p:nvSpPr>
        <p:spPr>
          <a:xfrm>
            <a:off x="981949" y="181938"/>
            <a:ext cx="10799866" cy="864000"/>
          </a:xfrm>
        </p:spPr>
        <p:txBody>
          <a:bodyPr>
            <a:normAutofit fontScale="90000"/>
          </a:bodyPr>
          <a:lstStyle/>
          <a:p>
            <a:r>
              <a:rPr lang="en-US" dirty="0"/>
              <a:t>Sequence Differences Reveal the Basis of BCS25 Selectivity</a:t>
            </a:r>
          </a:p>
        </p:txBody>
      </p:sp>
      <p:pic>
        <p:nvPicPr>
          <p:cNvPr id="7" name="図 5" descr="ダイアグラム&#10;&#10;自動的に生成された説明">
            <a:extLst>
              <a:ext uri="{FF2B5EF4-FFF2-40B4-BE49-F238E27FC236}">
                <a16:creationId xmlns:a16="http://schemas.microsoft.com/office/drawing/2014/main" id="{1AE6923A-A0EB-CC07-E9F4-7EC56EDD832B}"/>
              </a:ext>
            </a:extLst>
          </p:cNvPr>
          <p:cNvPicPr>
            <a:picLocks noChangeAspect="1"/>
          </p:cNvPicPr>
          <p:nvPr/>
        </p:nvPicPr>
        <p:blipFill rotWithShape="1">
          <a:blip r:embed="rId7">
            <a:extLst>
              <a:ext uri="{28A0092B-C50C-407E-A947-70E740481C1C}">
                <a14:useLocalDpi xmlns:a14="http://schemas.microsoft.com/office/drawing/2010/main" val="0"/>
              </a:ext>
            </a:extLst>
          </a:blip>
          <a:srcRect l="16445" r="4411"/>
          <a:stretch/>
        </p:blipFill>
        <p:spPr>
          <a:xfrm>
            <a:off x="520134" y="1796499"/>
            <a:ext cx="5656386" cy="3754289"/>
          </a:xfrm>
          <a:prstGeom prst="rect">
            <a:avLst/>
          </a:prstGeom>
        </p:spPr>
      </p:pic>
      <p:sp>
        <p:nvSpPr>
          <p:cNvPr id="8" name="テキスト ボックス 6">
            <a:extLst>
              <a:ext uri="{FF2B5EF4-FFF2-40B4-BE49-F238E27FC236}">
                <a16:creationId xmlns:a16="http://schemas.microsoft.com/office/drawing/2014/main" id="{338903D0-AC00-2B6B-0DC0-56280CA484F4}"/>
              </a:ext>
            </a:extLst>
          </p:cNvPr>
          <p:cNvSpPr txBox="1"/>
          <p:nvPr>
            <p:custDataLst>
              <p:tags r:id="rId1"/>
            </p:custDataLst>
          </p:nvPr>
        </p:nvSpPr>
        <p:spPr>
          <a:xfrm>
            <a:off x="1133783" y="1151044"/>
            <a:ext cx="4108817" cy="646331"/>
          </a:xfrm>
          <a:prstGeom prst="rect">
            <a:avLst/>
          </a:prstGeom>
          <a:noFill/>
        </p:spPr>
        <p:txBody>
          <a:bodyPr wrap="none" rtlCol="0">
            <a:spAutoFit/>
          </a:bodyPr>
          <a:lstStyle/>
          <a:p>
            <a:pPr algn="ctr"/>
            <a:r>
              <a:rPr kumimoji="1" lang="en-US" altLang="ja-JP" b="1" dirty="0">
                <a:solidFill>
                  <a:srgbClr val="0000FF"/>
                </a:solidFill>
              </a:rPr>
              <a:t>Sequence Comparison with hIMPDH1</a:t>
            </a:r>
          </a:p>
          <a:p>
            <a:pPr algn="ctr"/>
            <a:r>
              <a:rPr kumimoji="1" lang="en-US" altLang="ja-JP" dirty="0">
                <a:solidFill>
                  <a:srgbClr val="FF0000"/>
                </a:solidFill>
              </a:rPr>
              <a:t>Mutated,</a:t>
            </a:r>
            <a:r>
              <a:rPr kumimoji="1" lang="en-US" altLang="ja-JP" dirty="0"/>
              <a:t> </a:t>
            </a:r>
            <a:r>
              <a:rPr lang="en-US" altLang="ja-JP" dirty="0">
                <a:solidFill>
                  <a:srgbClr val="00B050"/>
                </a:solidFill>
              </a:rPr>
              <a:t>Conserved </a:t>
            </a:r>
            <a:r>
              <a:rPr lang="en-US" altLang="ja-JP" dirty="0"/>
              <a:t>residues</a:t>
            </a:r>
            <a:endParaRPr kumimoji="1" lang="ja-JP" altLang="en-US" dirty="0"/>
          </a:p>
        </p:txBody>
      </p:sp>
      <p:pic>
        <p:nvPicPr>
          <p:cNvPr id="9" name="図 9" descr="ダイアグラム&#10;&#10;中程度の精度で自動的に生成された説明">
            <a:extLst>
              <a:ext uri="{FF2B5EF4-FFF2-40B4-BE49-F238E27FC236}">
                <a16:creationId xmlns:a16="http://schemas.microsoft.com/office/drawing/2014/main" id="{2A82B21D-6006-0AAF-2521-990089545306}"/>
              </a:ext>
            </a:extLst>
          </p:cNvPr>
          <p:cNvPicPr>
            <a:picLocks noChangeAspect="1"/>
          </p:cNvPicPr>
          <p:nvPr/>
        </p:nvPicPr>
        <p:blipFill>
          <a:blip r:embed="rId8">
            <a:extLst>
              <a:ext uri="{28A0092B-C50C-407E-A947-70E740481C1C}">
                <a14:useLocalDpi xmlns:a14="http://schemas.microsoft.com/office/drawing/2010/main" val="0"/>
              </a:ext>
            </a:extLst>
          </a:blip>
          <a:srcRect l="16445" r="4411"/>
          <a:stretch>
            <a:fillRect/>
          </a:stretch>
        </p:blipFill>
        <p:spPr>
          <a:xfrm>
            <a:off x="6263521" y="1796477"/>
            <a:ext cx="5656386" cy="3754311"/>
          </a:xfrm>
          <a:prstGeom prst="rect">
            <a:avLst/>
          </a:prstGeom>
        </p:spPr>
      </p:pic>
      <p:sp>
        <p:nvSpPr>
          <p:cNvPr id="10" name="テキスト ボックス 10">
            <a:extLst>
              <a:ext uri="{FF2B5EF4-FFF2-40B4-BE49-F238E27FC236}">
                <a16:creationId xmlns:a16="http://schemas.microsoft.com/office/drawing/2014/main" id="{9BFFC848-58CA-356C-3B4F-DC440FE98DB7}"/>
              </a:ext>
            </a:extLst>
          </p:cNvPr>
          <p:cNvSpPr txBox="1"/>
          <p:nvPr>
            <p:custDataLst>
              <p:tags r:id="rId2"/>
            </p:custDataLst>
          </p:nvPr>
        </p:nvSpPr>
        <p:spPr>
          <a:xfrm>
            <a:off x="6867620" y="1150168"/>
            <a:ext cx="4108817" cy="646331"/>
          </a:xfrm>
          <a:prstGeom prst="rect">
            <a:avLst/>
          </a:prstGeom>
          <a:noFill/>
        </p:spPr>
        <p:txBody>
          <a:bodyPr wrap="none" rtlCol="0">
            <a:spAutoFit/>
          </a:bodyPr>
          <a:lstStyle/>
          <a:p>
            <a:pPr algn="ctr"/>
            <a:r>
              <a:rPr kumimoji="1" lang="en-US" altLang="ja-JP" b="1" dirty="0">
                <a:solidFill>
                  <a:srgbClr val="0000FF"/>
                </a:solidFill>
              </a:rPr>
              <a:t>Sequence Comparison with hIMPDH2</a:t>
            </a:r>
          </a:p>
          <a:p>
            <a:pPr algn="ctr"/>
            <a:r>
              <a:rPr kumimoji="1" lang="en-US" altLang="ja-JP" dirty="0">
                <a:solidFill>
                  <a:srgbClr val="FF0000"/>
                </a:solidFill>
              </a:rPr>
              <a:t>Mutated,</a:t>
            </a:r>
            <a:r>
              <a:rPr kumimoji="1" lang="en-US" altLang="ja-JP" dirty="0"/>
              <a:t> </a:t>
            </a:r>
            <a:r>
              <a:rPr lang="en-US" altLang="ja-JP" dirty="0">
                <a:solidFill>
                  <a:srgbClr val="00B050"/>
                </a:solidFill>
              </a:rPr>
              <a:t>Conserved </a:t>
            </a:r>
            <a:r>
              <a:rPr lang="en-US" altLang="ja-JP" dirty="0"/>
              <a:t>residues</a:t>
            </a:r>
            <a:endParaRPr kumimoji="1" lang="ja-JP" altLang="en-US" dirty="0"/>
          </a:p>
        </p:txBody>
      </p:sp>
      <p:sp>
        <p:nvSpPr>
          <p:cNvPr id="11" name="テキスト ボックス 3">
            <a:extLst>
              <a:ext uri="{FF2B5EF4-FFF2-40B4-BE49-F238E27FC236}">
                <a16:creationId xmlns:a16="http://schemas.microsoft.com/office/drawing/2014/main" id="{0E20C1D6-E32B-167A-564E-034C1621D009}"/>
              </a:ext>
            </a:extLst>
          </p:cNvPr>
          <p:cNvSpPr txBox="1"/>
          <p:nvPr>
            <p:custDataLst>
              <p:tags r:id="rId3"/>
            </p:custDataLst>
          </p:nvPr>
        </p:nvSpPr>
        <p:spPr>
          <a:xfrm>
            <a:off x="500256" y="5575678"/>
            <a:ext cx="4229106" cy="1031051"/>
          </a:xfrm>
          <a:prstGeom prst="rect">
            <a:avLst/>
          </a:prstGeom>
          <a:noFill/>
        </p:spPr>
        <p:txBody>
          <a:bodyPr wrap="none" rtlCol="0">
            <a:spAutoFit/>
          </a:bodyPr>
          <a:lstStyle/>
          <a:p>
            <a:r>
              <a:rPr kumimoji="1" lang="en-US" altLang="ja-JP" sz="2500" dirty="0"/>
              <a:t>Similarity</a:t>
            </a:r>
            <a:r>
              <a:rPr kumimoji="1" lang="en-US" altLang="ja-JP" dirty="0"/>
              <a:t> (within 4.5Å from BCS25)</a:t>
            </a:r>
            <a:r>
              <a:rPr lang="en-US" altLang="ja-JP" dirty="0"/>
              <a:t>:</a:t>
            </a:r>
          </a:p>
          <a:p>
            <a:r>
              <a:rPr kumimoji="1" lang="en-US" altLang="ja-JP" dirty="0"/>
              <a:t>Septoria - human</a:t>
            </a:r>
            <a:r>
              <a:rPr kumimoji="1" lang="en-US" altLang="ja-JP" b="1" dirty="0"/>
              <a:t> IMPDH1</a:t>
            </a:r>
            <a:r>
              <a:rPr kumimoji="1" lang="en-US" altLang="ja-JP" dirty="0"/>
              <a:t>: </a:t>
            </a:r>
            <a:r>
              <a:rPr kumimoji="1" lang="en-US" altLang="ja-JP" dirty="0">
                <a:solidFill>
                  <a:srgbClr val="0070C0"/>
                </a:solidFill>
              </a:rPr>
              <a:t>59%, 71%</a:t>
            </a:r>
          </a:p>
          <a:p>
            <a:r>
              <a:rPr kumimoji="1" lang="en-US" altLang="ja-JP" dirty="0"/>
              <a:t>Septoria - human </a:t>
            </a:r>
            <a:r>
              <a:rPr kumimoji="1" lang="en-US" altLang="ja-JP" b="1" dirty="0"/>
              <a:t>IMPDH2</a:t>
            </a:r>
            <a:r>
              <a:rPr kumimoji="1" lang="en-US" altLang="ja-JP" dirty="0"/>
              <a:t>: </a:t>
            </a:r>
            <a:r>
              <a:rPr kumimoji="1" lang="en-US" altLang="ja-JP" dirty="0">
                <a:solidFill>
                  <a:srgbClr val="0070C0"/>
                </a:solidFill>
              </a:rPr>
              <a:t>58%, 71%</a:t>
            </a:r>
          </a:p>
        </p:txBody>
      </p:sp>
      <p:sp>
        <p:nvSpPr>
          <p:cNvPr id="12" name="テキスト ボックス 11">
            <a:extLst>
              <a:ext uri="{FF2B5EF4-FFF2-40B4-BE49-F238E27FC236}">
                <a16:creationId xmlns:a16="http://schemas.microsoft.com/office/drawing/2014/main" id="{0F275FB9-8961-2BEA-47B5-6047DE22DDFB}"/>
              </a:ext>
            </a:extLst>
          </p:cNvPr>
          <p:cNvSpPr txBox="1"/>
          <p:nvPr>
            <p:custDataLst>
              <p:tags r:id="rId4"/>
            </p:custDataLst>
          </p:nvPr>
        </p:nvSpPr>
        <p:spPr>
          <a:xfrm>
            <a:off x="5994396" y="5672580"/>
            <a:ext cx="6495775" cy="646331"/>
          </a:xfrm>
          <a:prstGeom prst="rect">
            <a:avLst/>
          </a:prstGeom>
          <a:noFill/>
        </p:spPr>
        <p:txBody>
          <a:bodyPr wrap="square" rtlCol="0">
            <a:spAutoFit/>
          </a:bodyPr>
          <a:lstStyle/>
          <a:p>
            <a:r>
              <a:rPr kumimoji="1" lang="en-US" altLang="ja-JP" dirty="0"/>
              <a:t>* Red tube (thick) residues contributes to interaction with BCS25 </a:t>
            </a:r>
          </a:p>
          <a:p>
            <a:r>
              <a:rPr lang="en-US" altLang="ja-JP" dirty="0"/>
              <a:t>   </a:t>
            </a:r>
            <a:r>
              <a:rPr kumimoji="1" lang="en-US" altLang="ja-JP" dirty="0"/>
              <a:t>from FMO calculation result </a:t>
            </a:r>
            <a:endParaRPr kumimoji="1" lang="ja-JP" altLang="en-US" dirty="0"/>
          </a:p>
        </p:txBody>
      </p:sp>
      <p:sp>
        <p:nvSpPr>
          <p:cNvPr id="4" name="TextBox 3">
            <a:extLst>
              <a:ext uri="{FF2B5EF4-FFF2-40B4-BE49-F238E27FC236}">
                <a16:creationId xmlns:a16="http://schemas.microsoft.com/office/drawing/2014/main" id="{3405AC88-DE78-6262-2033-4971037F820D}"/>
              </a:ext>
            </a:extLst>
          </p:cNvPr>
          <p:cNvSpPr txBox="1"/>
          <p:nvPr/>
        </p:nvSpPr>
        <p:spPr>
          <a:xfrm>
            <a:off x="4961932" y="3059668"/>
            <a:ext cx="895525" cy="369332"/>
          </a:xfrm>
          <a:prstGeom prst="rect">
            <a:avLst/>
          </a:prstGeom>
          <a:noFill/>
        </p:spPr>
        <p:txBody>
          <a:bodyPr wrap="square">
            <a:spAutoFit/>
          </a:bodyPr>
          <a:lstStyle/>
          <a:p>
            <a:r>
              <a:rPr kumimoji="1" lang="en-US" altLang="ja-JP" b="1" dirty="0">
                <a:solidFill>
                  <a:srgbClr val="FFC000"/>
                </a:solidFill>
              </a:rPr>
              <a:t>BCS25</a:t>
            </a:r>
            <a:endParaRPr lang="en-US" b="1" dirty="0">
              <a:solidFill>
                <a:srgbClr val="FFC000"/>
              </a:solidFill>
            </a:endParaRPr>
          </a:p>
        </p:txBody>
      </p:sp>
      <p:sp>
        <p:nvSpPr>
          <p:cNvPr id="5" name="TextBox 4">
            <a:extLst>
              <a:ext uri="{FF2B5EF4-FFF2-40B4-BE49-F238E27FC236}">
                <a16:creationId xmlns:a16="http://schemas.microsoft.com/office/drawing/2014/main" id="{80C175AF-E949-CAFA-2AFA-63145AE6DC19}"/>
              </a:ext>
            </a:extLst>
          </p:cNvPr>
          <p:cNvSpPr txBox="1"/>
          <p:nvPr/>
        </p:nvSpPr>
        <p:spPr>
          <a:xfrm>
            <a:off x="10751740" y="3077844"/>
            <a:ext cx="895525" cy="369332"/>
          </a:xfrm>
          <a:prstGeom prst="rect">
            <a:avLst/>
          </a:prstGeom>
          <a:noFill/>
        </p:spPr>
        <p:txBody>
          <a:bodyPr wrap="square">
            <a:spAutoFit/>
          </a:bodyPr>
          <a:lstStyle/>
          <a:p>
            <a:r>
              <a:rPr kumimoji="1" lang="en-US" altLang="ja-JP" b="1" dirty="0">
                <a:solidFill>
                  <a:srgbClr val="FFC000"/>
                </a:solidFill>
              </a:rPr>
              <a:t>BCS25</a:t>
            </a:r>
            <a:endParaRPr lang="en-US" b="1" dirty="0">
              <a:solidFill>
                <a:srgbClr val="FFC000"/>
              </a:solidFill>
            </a:endParaRPr>
          </a:p>
        </p:txBody>
      </p:sp>
      <p:pic>
        <p:nvPicPr>
          <p:cNvPr id="6" name="Picture 5" descr="A blue letter on a black background&#10;&#10;AI-generated content may be incorrect.">
            <a:extLst>
              <a:ext uri="{FF2B5EF4-FFF2-40B4-BE49-F238E27FC236}">
                <a16:creationId xmlns:a16="http://schemas.microsoft.com/office/drawing/2014/main" id="{36AE354E-7CB4-7C89-BF7E-AF8F3677C8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92435" y="6387994"/>
            <a:ext cx="2385979" cy="460861"/>
          </a:xfrm>
          <a:prstGeom prst="rect">
            <a:avLst/>
          </a:prstGeom>
        </p:spPr>
      </p:pic>
    </p:spTree>
    <p:extLst>
      <p:ext uri="{BB962C8B-B14F-4D97-AF65-F5344CB8AC3E}">
        <p14:creationId xmlns:p14="http://schemas.microsoft.com/office/powerpoint/2010/main" val="351196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B7A32-9EEE-854F-67B0-8DC5C666B2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A2DF68-1838-194E-48DF-4B9B76FD19CD}"/>
              </a:ext>
            </a:extLst>
          </p:cNvPr>
          <p:cNvSpPr>
            <a:spLocks noGrp="1"/>
          </p:cNvSpPr>
          <p:nvPr>
            <p:ph type="title"/>
          </p:nvPr>
        </p:nvSpPr>
        <p:spPr/>
        <p:txBody>
          <a:bodyPr/>
          <a:lstStyle/>
          <a:p>
            <a:r>
              <a:rPr lang="en-US" dirty="0"/>
              <a:t>Key Open questions:</a:t>
            </a:r>
          </a:p>
        </p:txBody>
      </p:sp>
      <p:sp>
        <p:nvSpPr>
          <p:cNvPr id="4" name="Content Placeholder 2">
            <a:extLst>
              <a:ext uri="{FF2B5EF4-FFF2-40B4-BE49-F238E27FC236}">
                <a16:creationId xmlns:a16="http://schemas.microsoft.com/office/drawing/2014/main" id="{769553E0-B4C8-5732-7EAC-F9DB8836C3F1}"/>
              </a:ext>
            </a:extLst>
          </p:cNvPr>
          <p:cNvSpPr txBox="1">
            <a:spLocks/>
          </p:cNvSpPr>
          <p:nvPr/>
        </p:nvSpPr>
        <p:spPr>
          <a:xfrm>
            <a:off x="904567" y="1379576"/>
            <a:ext cx="10697497" cy="510971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24242"/>
                </a:solidFill>
                <a:ea typeface="+mn-lt"/>
                <a:cs typeface="+mn-lt"/>
              </a:rPr>
              <a:t>Can these peptides be optimized to enhance bioactivity &amp; align with agrochemical properties—such as molecular weight, solubility, and stability?</a:t>
            </a:r>
            <a:endParaRPr lang="en-US" dirty="0"/>
          </a:p>
          <a:p>
            <a:r>
              <a:rPr lang="en-US" dirty="0">
                <a:solidFill>
                  <a:srgbClr val="424242"/>
                </a:solidFill>
                <a:ea typeface="+mn-lt"/>
                <a:cs typeface="+mn-lt"/>
              </a:rPr>
              <a:t>Are novel allosteric or non-canonical binding sites accessible to alternative small-molecule modalities beyond traditional approaches?</a:t>
            </a:r>
          </a:p>
          <a:p>
            <a:r>
              <a:rPr lang="en-US" dirty="0">
                <a:solidFill>
                  <a:srgbClr val="424242"/>
                </a:solidFill>
                <a:ea typeface="+mn-lt"/>
                <a:cs typeface="+mn-lt"/>
              </a:rPr>
              <a:t>Can advanced formulation technologies improve peptide delivery, uptake, and overall field performance?</a:t>
            </a:r>
          </a:p>
          <a:p>
            <a:r>
              <a:rPr lang="en-US" dirty="0">
                <a:solidFill>
                  <a:srgbClr val="424242"/>
                </a:solidFill>
                <a:ea typeface="+mn-lt"/>
                <a:cs typeface="+mn-lt"/>
              </a:rPr>
              <a:t>Are there alternative targets with fewer intrinsic challenges (such as extracellular localization) that may offer more tractable development paths?</a:t>
            </a:r>
            <a:endParaRPr lang="en-US" dirty="0"/>
          </a:p>
          <a:p>
            <a:pPr>
              <a:lnSpc>
                <a:spcPct val="150000"/>
              </a:lnSpc>
            </a:pPr>
            <a:endParaRPr lang="en-US" dirty="0"/>
          </a:p>
          <a:p>
            <a:pPr marL="0" indent="0">
              <a:buNone/>
            </a:pPr>
            <a:endParaRPr lang="en-US" dirty="0"/>
          </a:p>
        </p:txBody>
      </p:sp>
    </p:spTree>
    <p:extLst>
      <p:ext uri="{BB962C8B-B14F-4D97-AF65-F5344CB8AC3E}">
        <p14:creationId xmlns:p14="http://schemas.microsoft.com/office/powerpoint/2010/main" val="200055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EDA08-D96B-BC1A-DEA8-3D53E2003321}"/>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5CEBB7FE-89AC-860D-265D-56480D742215}"/>
              </a:ext>
            </a:extLst>
          </p:cNvPr>
          <p:cNvSpPr>
            <a:spLocks noGrp="1"/>
          </p:cNvSpPr>
          <p:nvPr>
            <p:ph type="subTitle" idx="13"/>
          </p:nvPr>
        </p:nvSpPr>
        <p:spPr/>
        <p:txBody>
          <a:bodyPr>
            <a:normAutofit fontScale="70000" lnSpcReduction="20000"/>
          </a:bodyPr>
          <a:lstStyle/>
          <a:p>
            <a:endParaRPr lang="en-US"/>
          </a:p>
        </p:txBody>
      </p:sp>
      <p:sp>
        <p:nvSpPr>
          <p:cNvPr id="3" name="Title 2">
            <a:extLst>
              <a:ext uri="{FF2B5EF4-FFF2-40B4-BE49-F238E27FC236}">
                <a16:creationId xmlns:a16="http://schemas.microsoft.com/office/drawing/2014/main" id="{74591CEC-00A2-EDCA-9458-F0CB6D5BE000}"/>
              </a:ext>
            </a:extLst>
          </p:cNvPr>
          <p:cNvSpPr>
            <a:spLocks noGrp="1"/>
          </p:cNvSpPr>
          <p:nvPr>
            <p:ph type="title"/>
          </p:nvPr>
        </p:nvSpPr>
        <p:spPr/>
        <p:txBody>
          <a:bodyPr/>
          <a:lstStyle/>
          <a:p>
            <a:r>
              <a:rPr lang="en-US"/>
              <a:t>Summary</a:t>
            </a:r>
          </a:p>
        </p:txBody>
      </p:sp>
      <p:sp>
        <p:nvSpPr>
          <p:cNvPr id="4" name="Content Placeholder 2">
            <a:extLst>
              <a:ext uri="{FF2B5EF4-FFF2-40B4-BE49-F238E27FC236}">
                <a16:creationId xmlns:a16="http://schemas.microsoft.com/office/drawing/2014/main" id="{648204A5-83FD-FC4B-107C-F42FC8BE69FE}"/>
              </a:ext>
            </a:extLst>
          </p:cNvPr>
          <p:cNvSpPr txBox="1">
            <a:spLocks/>
          </p:cNvSpPr>
          <p:nvPr/>
        </p:nvSpPr>
        <p:spPr>
          <a:xfrm>
            <a:off x="967407" y="1369811"/>
            <a:ext cx="10814408"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424242"/>
                </a:solidFill>
                <a:ea typeface="+mn-lt"/>
                <a:cs typeface="+mn-lt"/>
              </a:rPr>
              <a:t>Bayer actively partners with leading academic institutions and industry innovators worldwide to deliver next-generation crop-protection solutions, advancing the </a:t>
            </a:r>
            <a:r>
              <a:rPr lang="en-US" dirty="0" err="1">
                <a:solidFill>
                  <a:srgbClr val="424242"/>
                </a:solidFill>
                <a:ea typeface="+mn-lt"/>
                <a:cs typeface="+mn-lt"/>
              </a:rPr>
              <a:t>CropKey</a:t>
            </a:r>
            <a:r>
              <a:rPr lang="en-US" dirty="0">
                <a:solidFill>
                  <a:srgbClr val="424242"/>
                </a:solidFill>
                <a:ea typeface="+mn-lt"/>
                <a:cs typeface="+mn-lt"/>
              </a:rPr>
              <a:t> mission.</a:t>
            </a:r>
          </a:p>
          <a:p>
            <a:r>
              <a:rPr lang="en-US" dirty="0">
                <a:solidFill>
                  <a:srgbClr val="424242"/>
                </a:solidFill>
                <a:ea typeface="+mn-lt"/>
                <a:cs typeface="+mn-lt"/>
              </a:rPr>
              <a:t>The Bayer–</a:t>
            </a:r>
            <a:r>
              <a:rPr lang="en-US" dirty="0" err="1">
                <a:solidFill>
                  <a:srgbClr val="424242"/>
                </a:solidFill>
                <a:ea typeface="+mn-lt"/>
                <a:cs typeface="+mn-lt"/>
              </a:rPr>
              <a:t>PeptiDream</a:t>
            </a:r>
            <a:r>
              <a:rPr lang="en-US" dirty="0">
                <a:solidFill>
                  <a:srgbClr val="424242"/>
                </a:solidFill>
                <a:ea typeface="+mn-lt"/>
                <a:cs typeface="+mn-lt"/>
              </a:rPr>
              <a:t> collaboration successfully identified potent and selective peptides targeting IMPDH—a challenging enzyme due to its highly conserved active site shared between fungal and human homologs, which limits the safety profile of conventional small-molecule approaches.</a:t>
            </a:r>
          </a:p>
          <a:p>
            <a:r>
              <a:rPr lang="en-US" dirty="0">
                <a:solidFill>
                  <a:srgbClr val="424242"/>
                </a:solidFill>
                <a:ea typeface="+mn-lt"/>
                <a:cs typeface="+mn-lt"/>
              </a:rPr>
              <a:t>Among these, peptide BCS25 binds to a novel allosteric site, offering unique mechanistic insights that pave the way for more precise and effective crop-protection strategies.</a:t>
            </a:r>
          </a:p>
          <a:p>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48651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92533D-A0E5-C349-6EC9-6326778C0C35}"/>
              </a:ext>
            </a:extLst>
          </p:cNvPr>
          <p:cNvSpPr/>
          <p:nvPr/>
        </p:nvSpPr>
        <p:spPr bwMode="gray">
          <a:xfrm>
            <a:off x="794" y="1736947"/>
            <a:ext cx="12190413" cy="4755735"/>
          </a:xfrm>
          <a:prstGeom prst="rect">
            <a:avLst/>
          </a:prstGeom>
          <a:blipFill dpi="0" rotWithShape="1">
            <a:blip r:embed="rId3">
              <a:extLst>
                <a:ext uri="{28A0092B-C50C-407E-A947-70E740481C1C}">
                  <a14:useLocalDpi xmlns:a14="http://schemas.microsoft.com/office/drawing/2010/main" val="0"/>
                </a:ext>
              </a:extLst>
            </a:blip>
            <a:srcRect/>
            <a:stretch>
              <a:fillRect t="-38684" r="-2042" b="-84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FFFF"/>
              </a:solidFill>
              <a:latin typeface="Arial" panose="020B0604020202020204" pitchFamily="34" charset="0"/>
              <a:cs typeface="Arial"/>
            </a:endParaRPr>
          </a:p>
        </p:txBody>
      </p:sp>
      <p:sp>
        <p:nvSpPr>
          <p:cNvPr id="3" name="Titel 2">
            <a:extLst>
              <a:ext uri="{FF2B5EF4-FFF2-40B4-BE49-F238E27FC236}">
                <a16:creationId xmlns:a16="http://schemas.microsoft.com/office/drawing/2014/main" id="{5FE25F58-4B8D-4C7B-BEE2-F61A5B338E02}"/>
              </a:ext>
            </a:extLst>
          </p:cNvPr>
          <p:cNvSpPr>
            <a:spLocks noGrp="1"/>
          </p:cNvSpPr>
          <p:nvPr>
            <p:ph type="title"/>
          </p:nvPr>
        </p:nvSpPr>
        <p:spPr>
          <a:xfrm>
            <a:off x="981949" y="541166"/>
            <a:ext cx="10799866" cy="864000"/>
          </a:xfrm>
        </p:spPr>
        <p:txBody>
          <a:bodyPr/>
          <a:lstStyle/>
          <a:p>
            <a:r>
              <a:rPr lang="en-US" sz="4000" dirty="0">
                <a:solidFill>
                  <a:schemeClr val="tx1"/>
                </a:solidFill>
              </a:rPr>
              <a:t>Pioneering Together: Unlocking Tomorrow’s Crop Protection Solutions</a:t>
            </a:r>
          </a:p>
        </p:txBody>
      </p:sp>
      <p:sp>
        <p:nvSpPr>
          <p:cNvPr id="5" name="Foliennummernplatzhalter 4">
            <a:extLst>
              <a:ext uri="{FF2B5EF4-FFF2-40B4-BE49-F238E27FC236}">
                <a16:creationId xmlns:a16="http://schemas.microsoft.com/office/drawing/2014/main" id="{1F6C6FA9-B02D-412B-9C36-0EE94F12F071}"/>
              </a:ext>
            </a:extLst>
          </p:cNvPr>
          <p:cNvSpPr>
            <a:spLocks noGrp="1"/>
          </p:cNvSpPr>
          <p:nvPr>
            <p:ph type="sldNum" sz="quarter" idx="12"/>
          </p:nvPr>
        </p:nvSpPr>
        <p:spPr/>
        <p:txBody>
          <a:bodyPr/>
          <a:lstStyle/>
          <a:p>
            <a:pPr defTabSz="914218"/>
            <a:fld id="{EEAD9179-7A6B-4268-BEB2-F3B8EB06115B}" type="slidenum">
              <a:rPr lang="en-US">
                <a:solidFill>
                  <a:srgbClr val="00BCFF"/>
                </a:solidFill>
                <a:latin typeface="Arial"/>
                <a:cs typeface="Arial"/>
              </a:rPr>
              <a:pPr defTabSz="914218"/>
              <a:t>16</a:t>
            </a:fld>
            <a:endParaRPr lang="en-US">
              <a:solidFill>
                <a:srgbClr val="00BCFF"/>
              </a:solidFill>
              <a:latin typeface="Arial"/>
              <a:cs typeface="Arial"/>
            </a:endParaRPr>
          </a:p>
        </p:txBody>
      </p:sp>
      <p:grpSp>
        <p:nvGrpSpPr>
          <p:cNvPr id="41" name="Gruppieren 40">
            <a:extLst>
              <a:ext uri="{FF2B5EF4-FFF2-40B4-BE49-F238E27FC236}">
                <a16:creationId xmlns:a16="http://schemas.microsoft.com/office/drawing/2014/main" id="{A07FB3E3-B17E-E6A8-6642-BE9702D8D5E7}"/>
              </a:ext>
            </a:extLst>
          </p:cNvPr>
          <p:cNvGrpSpPr/>
          <p:nvPr/>
        </p:nvGrpSpPr>
        <p:grpSpPr>
          <a:xfrm>
            <a:off x="873533" y="4742480"/>
            <a:ext cx="10045420" cy="1483297"/>
            <a:chOff x="1832410" y="4841710"/>
            <a:chExt cx="10046728" cy="1483490"/>
          </a:xfrm>
        </p:grpSpPr>
        <p:pic>
          <p:nvPicPr>
            <p:cNvPr id="42" name="Grafik 62">
              <a:extLst>
                <a:ext uri="{FF2B5EF4-FFF2-40B4-BE49-F238E27FC236}">
                  <a16:creationId xmlns:a16="http://schemas.microsoft.com/office/drawing/2014/main" id="{147C870A-F0E8-0436-D910-719247FDA9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2410" y="4841710"/>
              <a:ext cx="10046728" cy="1483490"/>
            </a:xfrm>
            <a:prstGeom prst="rect">
              <a:avLst/>
            </a:prstGeom>
          </p:spPr>
        </p:pic>
        <p:sp>
          <p:nvSpPr>
            <p:cNvPr id="43" name="Ellipse 11">
              <a:extLst>
                <a:ext uri="{FF2B5EF4-FFF2-40B4-BE49-F238E27FC236}">
                  <a16:creationId xmlns:a16="http://schemas.microsoft.com/office/drawing/2014/main" id="{AEF37FEE-00A9-2452-5183-FD694A4F7517}"/>
                </a:ext>
              </a:extLst>
            </p:cNvPr>
            <p:cNvSpPr/>
            <p:nvPr/>
          </p:nvSpPr>
          <p:spPr bwMode="gray">
            <a:xfrm>
              <a:off x="3063658" y="5478489"/>
              <a:ext cx="209932" cy="2099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r>
                <a:rPr lang="de-DE" sz="1400">
                  <a:solidFill>
                    <a:srgbClr val="00BCFF">
                      <a:lumMod val="50000"/>
                    </a:srgbClr>
                  </a:solidFill>
                  <a:latin typeface="Arial" panose="020B0604020202020204" pitchFamily="34" charset="0"/>
                  <a:ea typeface="Arial Unicode MS"/>
                  <a:cs typeface="Arial"/>
                </a:rPr>
                <a:t>+</a:t>
              </a:r>
            </a:p>
          </p:txBody>
        </p:sp>
        <p:sp>
          <p:nvSpPr>
            <p:cNvPr id="44" name="Ellipse 12">
              <a:extLst>
                <a:ext uri="{FF2B5EF4-FFF2-40B4-BE49-F238E27FC236}">
                  <a16:creationId xmlns:a16="http://schemas.microsoft.com/office/drawing/2014/main" id="{2D5827CD-7192-9AE3-38DC-13AF86321962}"/>
                </a:ext>
              </a:extLst>
            </p:cNvPr>
            <p:cNvSpPr/>
            <p:nvPr/>
          </p:nvSpPr>
          <p:spPr bwMode="gray">
            <a:xfrm>
              <a:off x="4539160" y="5478489"/>
              <a:ext cx="209932" cy="2099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r>
                <a:rPr lang="de-DE" sz="1400">
                  <a:solidFill>
                    <a:srgbClr val="00BCFF">
                      <a:lumMod val="50000"/>
                    </a:srgbClr>
                  </a:solidFill>
                  <a:latin typeface="Arial" panose="020B0604020202020204" pitchFamily="34" charset="0"/>
                  <a:ea typeface="Arial Unicode MS"/>
                  <a:cs typeface="Arial"/>
                </a:rPr>
                <a:t>+</a:t>
              </a:r>
            </a:p>
          </p:txBody>
        </p:sp>
        <p:sp>
          <p:nvSpPr>
            <p:cNvPr id="45" name="Ellipse 13">
              <a:extLst>
                <a:ext uri="{FF2B5EF4-FFF2-40B4-BE49-F238E27FC236}">
                  <a16:creationId xmlns:a16="http://schemas.microsoft.com/office/drawing/2014/main" id="{A760BB0D-47DB-CA8B-BB08-074E68852B8B}"/>
                </a:ext>
              </a:extLst>
            </p:cNvPr>
            <p:cNvSpPr/>
            <p:nvPr/>
          </p:nvSpPr>
          <p:spPr bwMode="gray">
            <a:xfrm>
              <a:off x="6014663" y="5478489"/>
              <a:ext cx="209932" cy="2099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r>
                <a:rPr lang="de-DE" sz="1400">
                  <a:solidFill>
                    <a:srgbClr val="00BCFF">
                      <a:lumMod val="50000"/>
                    </a:srgbClr>
                  </a:solidFill>
                  <a:latin typeface="Arial" panose="020B0604020202020204" pitchFamily="34" charset="0"/>
                  <a:ea typeface="Arial Unicode MS"/>
                  <a:cs typeface="Arial"/>
                </a:rPr>
                <a:t>+</a:t>
              </a:r>
            </a:p>
          </p:txBody>
        </p:sp>
        <p:sp>
          <p:nvSpPr>
            <p:cNvPr id="46" name="Ellipse 14">
              <a:extLst>
                <a:ext uri="{FF2B5EF4-FFF2-40B4-BE49-F238E27FC236}">
                  <a16:creationId xmlns:a16="http://schemas.microsoft.com/office/drawing/2014/main" id="{44787953-D6B0-9390-6E52-4ABEA73AB8C9}"/>
                </a:ext>
              </a:extLst>
            </p:cNvPr>
            <p:cNvSpPr/>
            <p:nvPr/>
          </p:nvSpPr>
          <p:spPr bwMode="gray">
            <a:xfrm>
              <a:off x="7488801" y="5478489"/>
              <a:ext cx="209932" cy="2099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r>
                <a:rPr lang="de-DE" sz="1400">
                  <a:solidFill>
                    <a:srgbClr val="00BCFF">
                      <a:lumMod val="50000"/>
                    </a:srgbClr>
                  </a:solidFill>
                  <a:latin typeface="Arial" panose="020B0604020202020204" pitchFamily="34" charset="0"/>
                  <a:ea typeface="Arial Unicode MS"/>
                  <a:cs typeface="Arial"/>
                </a:rPr>
                <a:t>+</a:t>
              </a:r>
            </a:p>
          </p:txBody>
        </p:sp>
        <p:sp>
          <p:nvSpPr>
            <p:cNvPr id="47" name="Ellipse 15">
              <a:extLst>
                <a:ext uri="{FF2B5EF4-FFF2-40B4-BE49-F238E27FC236}">
                  <a16:creationId xmlns:a16="http://schemas.microsoft.com/office/drawing/2014/main" id="{438D46FF-EAF2-3ADB-45C0-1FE159C50962}"/>
                </a:ext>
              </a:extLst>
            </p:cNvPr>
            <p:cNvSpPr/>
            <p:nvPr/>
          </p:nvSpPr>
          <p:spPr bwMode="gray">
            <a:xfrm>
              <a:off x="8962940" y="5478489"/>
              <a:ext cx="209932" cy="2099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r>
                <a:rPr lang="de-DE" sz="1400">
                  <a:solidFill>
                    <a:srgbClr val="00BCFF">
                      <a:lumMod val="50000"/>
                    </a:srgbClr>
                  </a:solidFill>
                  <a:latin typeface="Arial" panose="020B0604020202020204" pitchFamily="34" charset="0"/>
                  <a:ea typeface="Arial Unicode MS"/>
                  <a:cs typeface="Arial"/>
                </a:rPr>
                <a:t>+</a:t>
              </a:r>
            </a:p>
          </p:txBody>
        </p:sp>
        <p:sp>
          <p:nvSpPr>
            <p:cNvPr id="48" name="Ellipse 16">
              <a:extLst>
                <a:ext uri="{FF2B5EF4-FFF2-40B4-BE49-F238E27FC236}">
                  <a16:creationId xmlns:a16="http://schemas.microsoft.com/office/drawing/2014/main" id="{9F288FF6-6102-EF05-4A5D-C679B7E0F155}"/>
                </a:ext>
              </a:extLst>
            </p:cNvPr>
            <p:cNvSpPr/>
            <p:nvPr/>
          </p:nvSpPr>
          <p:spPr bwMode="gray">
            <a:xfrm>
              <a:off x="10438442" y="5478489"/>
              <a:ext cx="209932" cy="2099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r>
                <a:rPr lang="de-DE" sz="1400">
                  <a:solidFill>
                    <a:srgbClr val="00BCFF">
                      <a:lumMod val="50000"/>
                    </a:srgbClr>
                  </a:solidFill>
                  <a:latin typeface="Arial" panose="020B0604020202020204" pitchFamily="34" charset="0"/>
                  <a:ea typeface="Arial Unicode MS"/>
                  <a:cs typeface="Arial"/>
                </a:rPr>
                <a:t>+</a:t>
              </a:r>
            </a:p>
          </p:txBody>
        </p:sp>
        <p:grpSp>
          <p:nvGrpSpPr>
            <p:cNvPr id="49" name="Gruppieren 48">
              <a:extLst>
                <a:ext uri="{FF2B5EF4-FFF2-40B4-BE49-F238E27FC236}">
                  <a16:creationId xmlns:a16="http://schemas.microsoft.com/office/drawing/2014/main" id="{1AF21B4E-F843-EA6B-A792-B8531C219547}"/>
                </a:ext>
              </a:extLst>
            </p:cNvPr>
            <p:cNvGrpSpPr/>
            <p:nvPr/>
          </p:nvGrpSpPr>
          <p:grpSpPr>
            <a:xfrm>
              <a:off x="1867094" y="5036641"/>
              <a:ext cx="1127556" cy="1127555"/>
              <a:chOff x="1867094" y="5021124"/>
              <a:chExt cx="1127556" cy="1127555"/>
            </a:xfrm>
          </p:grpSpPr>
          <p:sp>
            <p:nvSpPr>
              <p:cNvPr id="267" name="Freihandform: Form 63">
                <a:extLst>
                  <a:ext uri="{FF2B5EF4-FFF2-40B4-BE49-F238E27FC236}">
                    <a16:creationId xmlns:a16="http://schemas.microsoft.com/office/drawing/2014/main" id="{D7218A16-6CAF-D4D1-A703-F23EDF235153}"/>
                  </a:ext>
                </a:extLst>
              </p:cNvPr>
              <p:cNvSpPr/>
              <p:nvPr/>
            </p:nvSpPr>
            <p:spPr>
              <a:xfrm>
                <a:off x="1867094" y="5021124"/>
                <a:ext cx="1127556" cy="1127555"/>
              </a:xfrm>
              <a:custGeom>
                <a:avLst/>
                <a:gdLst>
                  <a:gd name="connsiteX0" fmla="*/ 0 w 1258142"/>
                  <a:gd name="connsiteY0" fmla="*/ 629071 h 1258142"/>
                  <a:gd name="connsiteX1" fmla="*/ 629071 w 1258142"/>
                  <a:gd name="connsiteY1" fmla="*/ 0 h 1258142"/>
                  <a:gd name="connsiteX2" fmla="*/ 1258142 w 1258142"/>
                  <a:gd name="connsiteY2" fmla="*/ 629071 h 1258142"/>
                  <a:gd name="connsiteX3" fmla="*/ 629071 w 1258142"/>
                  <a:gd name="connsiteY3" fmla="*/ 1258143 h 1258142"/>
                  <a:gd name="connsiteX4" fmla="*/ 0 w 1258142"/>
                  <a:gd name="connsiteY4" fmla="*/ 629071 h 1258142"/>
                  <a:gd name="connsiteX5" fmla="*/ 0 w 1258142"/>
                  <a:gd name="connsiteY5" fmla="*/ 629071 h 12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8142" h="1258142">
                    <a:moveTo>
                      <a:pt x="0" y="629071"/>
                    </a:moveTo>
                    <a:cubicBezTo>
                      <a:pt x="0" y="281700"/>
                      <a:pt x="281700" y="0"/>
                      <a:pt x="629071" y="0"/>
                    </a:cubicBezTo>
                    <a:cubicBezTo>
                      <a:pt x="976442" y="0"/>
                      <a:pt x="1258142" y="281700"/>
                      <a:pt x="1258142" y="629071"/>
                    </a:cubicBezTo>
                    <a:cubicBezTo>
                      <a:pt x="1258142" y="976442"/>
                      <a:pt x="976442" y="1258143"/>
                      <a:pt x="629071" y="1258143"/>
                    </a:cubicBezTo>
                    <a:cubicBezTo>
                      <a:pt x="281700" y="1258143"/>
                      <a:pt x="0" y="976442"/>
                      <a:pt x="0" y="629071"/>
                    </a:cubicBezTo>
                    <a:lnTo>
                      <a:pt x="0" y="629071"/>
                    </a:lnTo>
                    <a:close/>
                  </a:path>
                </a:pathLst>
              </a:custGeom>
              <a:solidFill>
                <a:schemeClr val="accent2"/>
              </a:solidFill>
              <a:ln w="76200" cap="flat">
                <a:noFill/>
                <a:prstDash val="solid"/>
                <a:miter/>
              </a:ln>
            </p:spPr>
            <p:txBody>
              <a:bodyPr rtlCol="0" anchor="ctr"/>
              <a:lstStyle/>
              <a:p>
                <a:pPr defTabSz="914218"/>
                <a:endParaRPr lang="de-DE" sz="1400">
                  <a:solidFill>
                    <a:srgbClr val="000000"/>
                  </a:solidFill>
                  <a:latin typeface="Arial"/>
                  <a:ea typeface="Arial Unicode MS"/>
                  <a:cs typeface="Arial"/>
                </a:endParaRPr>
              </a:p>
            </p:txBody>
          </p:sp>
          <p:cxnSp>
            <p:nvCxnSpPr>
              <p:cNvPr id="268" name="Gerader Verbinder 79">
                <a:extLst>
                  <a:ext uri="{FF2B5EF4-FFF2-40B4-BE49-F238E27FC236}">
                    <a16:creationId xmlns:a16="http://schemas.microsoft.com/office/drawing/2014/main" id="{304E958B-C75A-C43E-6473-23473F530151}"/>
                  </a:ext>
                </a:extLst>
              </p:cNvPr>
              <p:cNvCxnSpPr>
                <a:cxnSpLocks/>
              </p:cNvCxnSpPr>
              <p:nvPr/>
            </p:nvCxnSpPr>
            <p:spPr bwMode="gray">
              <a:xfrm>
                <a:off x="2048800" y="5574531"/>
                <a:ext cx="76414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69" name="Textfeld 65, chunk 1">
                <a:extLst>
                  <a:ext uri="{FF2B5EF4-FFF2-40B4-BE49-F238E27FC236}">
                    <a16:creationId xmlns:a16="http://schemas.microsoft.com/office/drawing/2014/main" id="{EF8B014F-92CB-F7BD-E1A6-8815758C1592}"/>
                  </a:ext>
                </a:extLst>
              </p:cNvPr>
              <p:cNvSpPr txBox="1"/>
              <p:nvPr/>
            </p:nvSpPr>
            <p:spPr bwMode="gray">
              <a:xfrm>
                <a:off x="1892702" y="5626650"/>
                <a:ext cx="1076340" cy="420115"/>
              </a:xfrm>
              <a:prstGeom prst="rect">
                <a:avLst/>
              </a:prstGeom>
              <a:noFill/>
            </p:spPr>
            <p:txBody>
              <a:bodyPr wrap="square" lIns="0" tIns="0" rIns="0" numCol="1">
                <a:spAutoFit/>
              </a:bodyPr>
              <a:lstStyle>
                <a:defPPr>
                  <a:defRPr lang="de-DE"/>
                </a:defPPr>
                <a:lvl2pPr marL="0" lvl="1">
                  <a:spcBef>
                    <a:spcPts val="300"/>
                  </a:spcBef>
                  <a:buClr>
                    <a:srgbClr val="D30F4B"/>
                  </a:buClr>
                  <a:buSzPct val="100000"/>
                  <a:defRPr sz="1400">
                    <a:solidFill>
                      <a:srgbClr val="10384F"/>
                    </a:solidFill>
                    <a:latin typeface="Arial"/>
                    <a:ea typeface="Arial Unicode MS"/>
                    <a:cs typeface="Arial"/>
                  </a:defRPr>
                </a:lvl2pPr>
              </a:lstStyle>
              <a:p>
                <a:pPr lvl="1" algn="ctr" defTabSz="914127">
                  <a:lnSpc>
                    <a:spcPct val="90000"/>
                  </a:lnSpc>
                  <a:spcBef>
                    <a:spcPts val="0"/>
                  </a:spcBef>
                  <a:defRPr/>
                </a:pPr>
                <a:r>
                  <a:rPr lang="en-GB" sz="900">
                    <a:solidFill>
                      <a:srgbClr val="FFFFFF"/>
                    </a:solidFill>
                  </a:rPr>
                  <a:t>CP R&amp;D </a:t>
                </a:r>
                <a:br>
                  <a:rPr lang="en-GB" sz="900">
                    <a:solidFill>
                      <a:srgbClr val="FFFFFF"/>
                    </a:solidFill>
                  </a:rPr>
                </a:br>
                <a:r>
                  <a:rPr lang="en-GB" sz="900">
                    <a:solidFill>
                      <a:srgbClr val="FFFFFF"/>
                    </a:solidFill>
                  </a:rPr>
                  <a:t>unrivalled Experience</a:t>
                </a:r>
              </a:p>
            </p:txBody>
          </p:sp>
          <p:pic>
            <p:nvPicPr>
              <p:cNvPr id="270" name="Grafik 101">
                <a:extLst>
                  <a:ext uri="{FF2B5EF4-FFF2-40B4-BE49-F238E27FC236}">
                    <a16:creationId xmlns:a16="http://schemas.microsoft.com/office/drawing/2014/main" id="{0EDD795F-BD4F-0D7D-FDC0-2F0A40A9FF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6088" y="5147986"/>
                <a:ext cx="249568" cy="347029"/>
              </a:xfrm>
              <a:prstGeom prst="rect">
                <a:avLst/>
              </a:prstGeom>
            </p:spPr>
          </p:pic>
        </p:grpSp>
        <p:grpSp>
          <p:nvGrpSpPr>
            <p:cNvPr id="50" name="Gruppieren 49">
              <a:extLst>
                <a:ext uri="{FF2B5EF4-FFF2-40B4-BE49-F238E27FC236}">
                  <a16:creationId xmlns:a16="http://schemas.microsoft.com/office/drawing/2014/main" id="{316CB88B-C2D3-644E-F619-0F46FB21E8D2}"/>
                </a:ext>
              </a:extLst>
            </p:cNvPr>
            <p:cNvGrpSpPr/>
            <p:nvPr/>
          </p:nvGrpSpPr>
          <p:grpSpPr>
            <a:xfrm>
              <a:off x="4818099" y="5036641"/>
              <a:ext cx="1127556" cy="1127555"/>
              <a:chOff x="4818099" y="5021124"/>
              <a:chExt cx="1127556" cy="1127555"/>
            </a:xfrm>
          </p:grpSpPr>
          <p:sp>
            <p:nvSpPr>
              <p:cNvPr id="262" name="Freihandform: Form 65">
                <a:extLst>
                  <a:ext uri="{FF2B5EF4-FFF2-40B4-BE49-F238E27FC236}">
                    <a16:creationId xmlns:a16="http://schemas.microsoft.com/office/drawing/2014/main" id="{8F2AC55A-F4B4-D15C-C2CD-48238165C0B8}"/>
                  </a:ext>
                </a:extLst>
              </p:cNvPr>
              <p:cNvSpPr/>
              <p:nvPr/>
            </p:nvSpPr>
            <p:spPr>
              <a:xfrm>
                <a:off x="4818099" y="5021124"/>
                <a:ext cx="1127556" cy="1127555"/>
              </a:xfrm>
              <a:custGeom>
                <a:avLst/>
                <a:gdLst>
                  <a:gd name="connsiteX0" fmla="*/ 0 w 1258142"/>
                  <a:gd name="connsiteY0" fmla="*/ 629071 h 1258142"/>
                  <a:gd name="connsiteX1" fmla="*/ 629071 w 1258142"/>
                  <a:gd name="connsiteY1" fmla="*/ 0 h 1258142"/>
                  <a:gd name="connsiteX2" fmla="*/ 1258142 w 1258142"/>
                  <a:gd name="connsiteY2" fmla="*/ 629071 h 1258142"/>
                  <a:gd name="connsiteX3" fmla="*/ 629071 w 1258142"/>
                  <a:gd name="connsiteY3" fmla="*/ 1258143 h 1258142"/>
                  <a:gd name="connsiteX4" fmla="*/ 0 w 1258142"/>
                  <a:gd name="connsiteY4" fmla="*/ 629071 h 1258142"/>
                  <a:gd name="connsiteX5" fmla="*/ 0 w 1258142"/>
                  <a:gd name="connsiteY5" fmla="*/ 629071 h 12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8142" h="1258142">
                    <a:moveTo>
                      <a:pt x="0" y="629071"/>
                    </a:moveTo>
                    <a:cubicBezTo>
                      <a:pt x="0" y="281700"/>
                      <a:pt x="281700" y="0"/>
                      <a:pt x="629071" y="0"/>
                    </a:cubicBezTo>
                    <a:cubicBezTo>
                      <a:pt x="976442" y="0"/>
                      <a:pt x="1258142" y="281700"/>
                      <a:pt x="1258142" y="629071"/>
                    </a:cubicBezTo>
                    <a:cubicBezTo>
                      <a:pt x="1258142" y="976442"/>
                      <a:pt x="976442" y="1258143"/>
                      <a:pt x="629071" y="1258143"/>
                    </a:cubicBezTo>
                    <a:cubicBezTo>
                      <a:pt x="281700" y="1258143"/>
                      <a:pt x="0" y="976442"/>
                      <a:pt x="0" y="629071"/>
                    </a:cubicBezTo>
                    <a:lnTo>
                      <a:pt x="0" y="629071"/>
                    </a:lnTo>
                    <a:close/>
                  </a:path>
                </a:pathLst>
              </a:custGeom>
              <a:solidFill>
                <a:schemeClr val="accent4"/>
              </a:solidFill>
              <a:ln w="76200" cap="flat">
                <a:noFill/>
                <a:prstDash val="solid"/>
                <a:miter/>
              </a:ln>
            </p:spPr>
            <p:txBody>
              <a:bodyPr rtlCol="0" anchor="ctr"/>
              <a:lstStyle/>
              <a:p>
                <a:pPr defTabSz="914218"/>
                <a:endParaRPr lang="de-DE" sz="1400">
                  <a:solidFill>
                    <a:srgbClr val="000000"/>
                  </a:solidFill>
                  <a:latin typeface="Arial"/>
                  <a:ea typeface="Arial Unicode MS"/>
                  <a:cs typeface="Arial"/>
                </a:endParaRPr>
              </a:p>
            </p:txBody>
          </p:sp>
          <p:sp>
            <p:nvSpPr>
              <p:cNvPr id="263" name="Textfeld 65, chunk 1">
                <a:extLst>
                  <a:ext uri="{FF2B5EF4-FFF2-40B4-BE49-F238E27FC236}">
                    <a16:creationId xmlns:a16="http://schemas.microsoft.com/office/drawing/2014/main" id="{C94C7D24-ED19-1556-743A-E15FD3CDEA2E}"/>
                  </a:ext>
                </a:extLst>
              </p:cNvPr>
              <p:cNvSpPr txBox="1"/>
              <p:nvPr/>
            </p:nvSpPr>
            <p:spPr bwMode="gray">
              <a:xfrm>
                <a:off x="4892634" y="5626650"/>
                <a:ext cx="978485" cy="420115"/>
              </a:xfrm>
              <a:prstGeom prst="rect">
                <a:avLst/>
              </a:prstGeom>
              <a:noFill/>
            </p:spPr>
            <p:txBody>
              <a:bodyPr wrap="square" lIns="0" tIns="0" rIns="0" numCol="1">
                <a:spAutoFit/>
              </a:bodyPr>
              <a:lstStyle>
                <a:defPPr>
                  <a:defRPr lang="de-DE"/>
                </a:defPPr>
                <a:lvl2pPr marL="0" lvl="1">
                  <a:spcBef>
                    <a:spcPts val="300"/>
                  </a:spcBef>
                  <a:buClr>
                    <a:srgbClr val="D30F4B"/>
                  </a:buClr>
                  <a:buSzPct val="100000"/>
                  <a:defRPr sz="1400">
                    <a:solidFill>
                      <a:srgbClr val="10384F"/>
                    </a:solidFill>
                    <a:latin typeface="Arial"/>
                    <a:ea typeface="Arial Unicode MS"/>
                    <a:cs typeface="Arial"/>
                  </a:defRPr>
                </a:lvl2pPr>
              </a:lstStyle>
              <a:p>
                <a:pPr lvl="1" algn="ctr" defTabSz="914127">
                  <a:lnSpc>
                    <a:spcPct val="90000"/>
                  </a:lnSpc>
                  <a:spcBef>
                    <a:spcPts val="0"/>
                  </a:spcBef>
                  <a:defRPr/>
                </a:pPr>
                <a:r>
                  <a:rPr lang="en-GB" sz="900">
                    <a:solidFill>
                      <a:srgbClr val="FFFFFF"/>
                    </a:solidFill>
                  </a:rPr>
                  <a:t>Phenotyping and mechanistic biology</a:t>
                </a:r>
              </a:p>
            </p:txBody>
          </p:sp>
          <p:cxnSp>
            <p:nvCxnSpPr>
              <p:cNvPr id="264" name="Gerader Verbinder 96">
                <a:extLst>
                  <a:ext uri="{FF2B5EF4-FFF2-40B4-BE49-F238E27FC236}">
                    <a16:creationId xmlns:a16="http://schemas.microsoft.com/office/drawing/2014/main" id="{BBBA20EB-7607-C001-E4E3-909004EEBB02}"/>
                  </a:ext>
                </a:extLst>
              </p:cNvPr>
              <p:cNvCxnSpPr>
                <a:cxnSpLocks/>
              </p:cNvCxnSpPr>
              <p:nvPr/>
            </p:nvCxnSpPr>
            <p:spPr bwMode="gray">
              <a:xfrm>
                <a:off x="4999806" y="5574531"/>
                <a:ext cx="76414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65" name="Grafik 102">
                <a:extLst>
                  <a:ext uri="{FF2B5EF4-FFF2-40B4-BE49-F238E27FC236}">
                    <a16:creationId xmlns:a16="http://schemas.microsoft.com/office/drawing/2014/main" id="{84D5A426-4798-D9A9-3849-00FBD028FF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55339" y="5130883"/>
                <a:ext cx="453077" cy="380584"/>
              </a:xfrm>
              <a:prstGeom prst="rect">
                <a:avLst/>
              </a:prstGeom>
            </p:spPr>
          </p:pic>
        </p:grpSp>
        <p:grpSp>
          <p:nvGrpSpPr>
            <p:cNvPr id="51" name="Gruppieren 50">
              <a:extLst>
                <a:ext uri="{FF2B5EF4-FFF2-40B4-BE49-F238E27FC236}">
                  <a16:creationId xmlns:a16="http://schemas.microsoft.com/office/drawing/2014/main" id="{EB0AD796-800A-4D8C-8CD6-D0DDEAC9B9DF}"/>
                </a:ext>
              </a:extLst>
            </p:cNvPr>
            <p:cNvGrpSpPr/>
            <p:nvPr/>
          </p:nvGrpSpPr>
          <p:grpSpPr>
            <a:xfrm>
              <a:off x="7766375" y="5036641"/>
              <a:ext cx="1126192" cy="1127555"/>
              <a:chOff x="7766375" y="4965495"/>
              <a:chExt cx="1126192" cy="1127555"/>
            </a:xfrm>
          </p:grpSpPr>
          <p:sp>
            <p:nvSpPr>
              <p:cNvPr id="257" name="Freihandform: Form 67">
                <a:extLst>
                  <a:ext uri="{FF2B5EF4-FFF2-40B4-BE49-F238E27FC236}">
                    <a16:creationId xmlns:a16="http://schemas.microsoft.com/office/drawing/2014/main" id="{416E4EE8-A4F1-7131-08CA-3997DF3FEF71}"/>
                  </a:ext>
                </a:extLst>
              </p:cNvPr>
              <p:cNvSpPr/>
              <p:nvPr/>
            </p:nvSpPr>
            <p:spPr>
              <a:xfrm>
                <a:off x="7766375" y="4965495"/>
                <a:ext cx="1126192" cy="1127555"/>
              </a:xfrm>
              <a:custGeom>
                <a:avLst/>
                <a:gdLst>
                  <a:gd name="connsiteX0" fmla="*/ 0 w 1256621"/>
                  <a:gd name="connsiteY0" fmla="*/ 629071 h 1258142"/>
                  <a:gd name="connsiteX1" fmla="*/ 628311 w 1256621"/>
                  <a:gd name="connsiteY1" fmla="*/ 0 h 1258142"/>
                  <a:gd name="connsiteX2" fmla="*/ 1256621 w 1256621"/>
                  <a:gd name="connsiteY2" fmla="*/ 629071 h 1258142"/>
                  <a:gd name="connsiteX3" fmla="*/ 628311 w 1256621"/>
                  <a:gd name="connsiteY3" fmla="*/ 1258143 h 1258142"/>
                  <a:gd name="connsiteX4" fmla="*/ 0 w 1256621"/>
                  <a:gd name="connsiteY4" fmla="*/ 629071 h 1258142"/>
                  <a:gd name="connsiteX5" fmla="*/ 0 w 1256621"/>
                  <a:gd name="connsiteY5" fmla="*/ 629071 h 12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6621" h="1258142">
                    <a:moveTo>
                      <a:pt x="0" y="629071"/>
                    </a:moveTo>
                    <a:cubicBezTo>
                      <a:pt x="0" y="281700"/>
                      <a:pt x="281320" y="0"/>
                      <a:pt x="628311" y="0"/>
                    </a:cubicBezTo>
                    <a:cubicBezTo>
                      <a:pt x="975301" y="0"/>
                      <a:pt x="1256621" y="281700"/>
                      <a:pt x="1256621" y="629071"/>
                    </a:cubicBezTo>
                    <a:cubicBezTo>
                      <a:pt x="1256621" y="976442"/>
                      <a:pt x="975301" y="1258143"/>
                      <a:pt x="628311" y="1258143"/>
                    </a:cubicBezTo>
                    <a:cubicBezTo>
                      <a:pt x="281320" y="1258143"/>
                      <a:pt x="0" y="976442"/>
                      <a:pt x="0" y="629071"/>
                    </a:cubicBezTo>
                    <a:lnTo>
                      <a:pt x="0" y="629071"/>
                    </a:lnTo>
                    <a:close/>
                  </a:path>
                </a:pathLst>
              </a:custGeom>
              <a:solidFill>
                <a:schemeClr val="accent4"/>
              </a:solidFill>
              <a:ln w="76200" cap="flat">
                <a:noFill/>
                <a:prstDash val="solid"/>
                <a:miter/>
              </a:ln>
            </p:spPr>
            <p:txBody>
              <a:bodyPr rtlCol="0" anchor="ctr"/>
              <a:lstStyle/>
              <a:p>
                <a:pPr defTabSz="914218"/>
                <a:endParaRPr lang="de-DE" sz="1400">
                  <a:solidFill>
                    <a:srgbClr val="000000"/>
                  </a:solidFill>
                  <a:latin typeface="Arial"/>
                  <a:ea typeface="Arial Unicode MS"/>
                  <a:cs typeface="Arial"/>
                </a:endParaRPr>
              </a:p>
            </p:txBody>
          </p:sp>
          <p:sp>
            <p:nvSpPr>
              <p:cNvPr id="258" name="Textfeld 65, chunk 1">
                <a:extLst>
                  <a:ext uri="{FF2B5EF4-FFF2-40B4-BE49-F238E27FC236}">
                    <a16:creationId xmlns:a16="http://schemas.microsoft.com/office/drawing/2014/main" id="{648BB8B1-A31F-4649-53EF-8282DCAFA8B9}"/>
                  </a:ext>
                </a:extLst>
              </p:cNvPr>
              <p:cNvSpPr txBox="1"/>
              <p:nvPr/>
            </p:nvSpPr>
            <p:spPr bwMode="gray">
              <a:xfrm>
                <a:off x="7840229" y="5571020"/>
                <a:ext cx="978485" cy="295466"/>
              </a:xfrm>
              <a:prstGeom prst="rect">
                <a:avLst/>
              </a:prstGeom>
              <a:noFill/>
            </p:spPr>
            <p:txBody>
              <a:bodyPr wrap="square" lIns="0" tIns="0" rIns="0" numCol="1">
                <a:spAutoFit/>
              </a:bodyPr>
              <a:lstStyle>
                <a:defPPr>
                  <a:defRPr lang="de-DE"/>
                </a:defPPr>
                <a:lvl2pPr marL="0" lvl="1">
                  <a:spcBef>
                    <a:spcPts val="300"/>
                  </a:spcBef>
                  <a:buClr>
                    <a:srgbClr val="D30F4B"/>
                  </a:buClr>
                  <a:buSzPct val="100000"/>
                  <a:defRPr sz="1400">
                    <a:solidFill>
                      <a:srgbClr val="10384F"/>
                    </a:solidFill>
                    <a:latin typeface="Arial"/>
                    <a:ea typeface="Arial Unicode MS"/>
                    <a:cs typeface="Arial"/>
                  </a:defRPr>
                </a:lvl2pPr>
              </a:lstStyle>
              <a:p>
                <a:pPr lvl="1" algn="ctr" defTabSz="914127">
                  <a:lnSpc>
                    <a:spcPct val="90000"/>
                  </a:lnSpc>
                  <a:spcBef>
                    <a:spcPts val="0"/>
                  </a:spcBef>
                  <a:defRPr/>
                </a:pPr>
                <a:r>
                  <a:rPr lang="en-GB" sz="900">
                    <a:solidFill>
                      <a:srgbClr val="FFFFFF"/>
                    </a:solidFill>
                  </a:rPr>
                  <a:t>Computational Life Sciences</a:t>
                </a:r>
              </a:p>
            </p:txBody>
          </p:sp>
          <p:cxnSp>
            <p:nvCxnSpPr>
              <p:cNvPr id="259" name="Gerader Verbinder 98">
                <a:extLst>
                  <a:ext uri="{FF2B5EF4-FFF2-40B4-BE49-F238E27FC236}">
                    <a16:creationId xmlns:a16="http://schemas.microsoft.com/office/drawing/2014/main" id="{2A404D51-9FAF-C22A-38D3-17821E0A5C13}"/>
                  </a:ext>
                </a:extLst>
              </p:cNvPr>
              <p:cNvCxnSpPr>
                <a:cxnSpLocks/>
              </p:cNvCxnSpPr>
              <p:nvPr/>
            </p:nvCxnSpPr>
            <p:spPr bwMode="gray">
              <a:xfrm>
                <a:off x="7947399" y="5518901"/>
                <a:ext cx="76414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60" name="Grafik 103">
                <a:extLst>
                  <a:ext uri="{FF2B5EF4-FFF2-40B4-BE49-F238E27FC236}">
                    <a16:creationId xmlns:a16="http://schemas.microsoft.com/office/drawing/2014/main" id="{B365310C-1E8D-858A-FEDB-FCE86FE2CF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48240" y="5057339"/>
                <a:ext cx="362461" cy="403649"/>
              </a:xfrm>
              <a:prstGeom prst="rect">
                <a:avLst/>
              </a:prstGeom>
            </p:spPr>
          </p:pic>
        </p:grpSp>
        <p:grpSp>
          <p:nvGrpSpPr>
            <p:cNvPr id="52" name="Gruppieren 51">
              <a:extLst>
                <a:ext uri="{FF2B5EF4-FFF2-40B4-BE49-F238E27FC236}">
                  <a16:creationId xmlns:a16="http://schemas.microsoft.com/office/drawing/2014/main" id="{F58431C0-E444-A716-7AEC-167C3D53F3B8}"/>
                </a:ext>
              </a:extLst>
            </p:cNvPr>
            <p:cNvGrpSpPr/>
            <p:nvPr/>
          </p:nvGrpSpPr>
          <p:grpSpPr>
            <a:xfrm>
              <a:off x="3342597" y="5036641"/>
              <a:ext cx="1127556" cy="1127555"/>
              <a:chOff x="3342597" y="5021124"/>
              <a:chExt cx="1127556" cy="1127555"/>
            </a:xfrm>
          </p:grpSpPr>
          <p:sp>
            <p:nvSpPr>
              <p:cNvPr id="124" name="Freihandform: Form 64">
                <a:extLst>
                  <a:ext uri="{FF2B5EF4-FFF2-40B4-BE49-F238E27FC236}">
                    <a16:creationId xmlns:a16="http://schemas.microsoft.com/office/drawing/2014/main" id="{1FA642B9-2037-1396-8773-8BDC05177606}"/>
                  </a:ext>
                </a:extLst>
              </p:cNvPr>
              <p:cNvSpPr/>
              <p:nvPr/>
            </p:nvSpPr>
            <p:spPr>
              <a:xfrm>
                <a:off x="3342597" y="5021124"/>
                <a:ext cx="1127556" cy="1127555"/>
              </a:xfrm>
              <a:custGeom>
                <a:avLst/>
                <a:gdLst>
                  <a:gd name="connsiteX0" fmla="*/ 0 w 1258142"/>
                  <a:gd name="connsiteY0" fmla="*/ 629071 h 1258142"/>
                  <a:gd name="connsiteX1" fmla="*/ 629071 w 1258142"/>
                  <a:gd name="connsiteY1" fmla="*/ 0 h 1258142"/>
                  <a:gd name="connsiteX2" fmla="*/ 1258143 w 1258142"/>
                  <a:gd name="connsiteY2" fmla="*/ 629071 h 1258142"/>
                  <a:gd name="connsiteX3" fmla="*/ 629071 w 1258142"/>
                  <a:gd name="connsiteY3" fmla="*/ 1258143 h 1258142"/>
                  <a:gd name="connsiteX4" fmla="*/ 0 w 1258142"/>
                  <a:gd name="connsiteY4" fmla="*/ 629071 h 1258142"/>
                  <a:gd name="connsiteX5" fmla="*/ 0 w 1258142"/>
                  <a:gd name="connsiteY5" fmla="*/ 629071 h 12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8142" h="1258142">
                    <a:moveTo>
                      <a:pt x="0" y="629071"/>
                    </a:moveTo>
                    <a:cubicBezTo>
                      <a:pt x="0" y="281700"/>
                      <a:pt x="281700" y="0"/>
                      <a:pt x="629071" y="0"/>
                    </a:cubicBezTo>
                    <a:cubicBezTo>
                      <a:pt x="976442" y="0"/>
                      <a:pt x="1258143" y="281700"/>
                      <a:pt x="1258143" y="629071"/>
                    </a:cubicBezTo>
                    <a:cubicBezTo>
                      <a:pt x="1258143" y="976442"/>
                      <a:pt x="976442" y="1258143"/>
                      <a:pt x="629071" y="1258143"/>
                    </a:cubicBezTo>
                    <a:cubicBezTo>
                      <a:pt x="281700" y="1258143"/>
                      <a:pt x="0" y="976442"/>
                      <a:pt x="0" y="629071"/>
                    </a:cubicBezTo>
                    <a:lnTo>
                      <a:pt x="0" y="629071"/>
                    </a:lnTo>
                    <a:close/>
                  </a:path>
                </a:pathLst>
              </a:custGeom>
              <a:solidFill>
                <a:schemeClr val="accent4"/>
              </a:solidFill>
              <a:ln w="76200" cap="flat">
                <a:noFill/>
                <a:prstDash val="solid"/>
                <a:miter/>
              </a:ln>
            </p:spPr>
            <p:txBody>
              <a:bodyPr rtlCol="0" anchor="ctr"/>
              <a:lstStyle/>
              <a:p>
                <a:pPr defTabSz="914218"/>
                <a:endParaRPr lang="de-DE" sz="1400">
                  <a:solidFill>
                    <a:srgbClr val="000000"/>
                  </a:solidFill>
                  <a:latin typeface="Arial"/>
                  <a:ea typeface="Arial Unicode MS"/>
                  <a:cs typeface="Arial"/>
                </a:endParaRPr>
              </a:p>
            </p:txBody>
          </p:sp>
          <p:sp>
            <p:nvSpPr>
              <p:cNvPr id="125" name="Textfeld 65, chunk 1">
                <a:extLst>
                  <a:ext uri="{FF2B5EF4-FFF2-40B4-BE49-F238E27FC236}">
                    <a16:creationId xmlns:a16="http://schemas.microsoft.com/office/drawing/2014/main" id="{827F08C6-A3AC-D079-BC8C-17B78023D460}"/>
                  </a:ext>
                </a:extLst>
              </p:cNvPr>
              <p:cNvSpPr txBox="1"/>
              <p:nvPr/>
            </p:nvSpPr>
            <p:spPr bwMode="gray">
              <a:xfrm>
                <a:off x="3413297" y="5678058"/>
                <a:ext cx="978485" cy="295466"/>
              </a:xfrm>
              <a:prstGeom prst="rect">
                <a:avLst/>
              </a:prstGeom>
              <a:noFill/>
            </p:spPr>
            <p:txBody>
              <a:bodyPr wrap="square" lIns="0" tIns="0" rIns="0" numCol="1">
                <a:spAutoFit/>
              </a:bodyPr>
              <a:lstStyle>
                <a:defPPr>
                  <a:defRPr lang="de-DE"/>
                </a:defPPr>
                <a:lvl2pPr marL="0" lvl="1">
                  <a:spcBef>
                    <a:spcPts val="300"/>
                  </a:spcBef>
                  <a:buClr>
                    <a:srgbClr val="D30F4B"/>
                  </a:buClr>
                  <a:buSzPct val="100000"/>
                  <a:defRPr sz="1400">
                    <a:solidFill>
                      <a:srgbClr val="10384F"/>
                    </a:solidFill>
                    <a:latin typeface="Arial"/>
                    <a:ea typeface="Arial Unicode MS"/>
                    <a:cs typeface="Arial"/>
                  </a:defRPr>
                </a:lvl2pPr>
              </a:lstStyle>
              <a:p>
                <a:pPr lvl="1" algn="ctr" defTabSz="914127">
                  <a:lnSpc>
                    <a:spcPct val="90000"/>
                  </a:lnSpc>
                  <a:spcBef>
                    <a:spcPts val="0"/>
                  </a:spcBef>
                  <a:defRPr/>
                </a:pPr>
                <a:r>
                  <a:rPr lang="en-GB" sz="900">
                    <a:solidFill>
                      <a:srgbClr val="FFFFFF"/>
                    </a:solidFill>
                  </a:rPr>
                  <a:t>Computational Target Discovery</a:t>
                </a:r>
              </a:p>
            </p:txBody>
          </p:sp>
          <p:cxnSp>
            <p:nvCxnSpPr>
              <p:cNvPr id="126" name="Gerader Verbinder 95">
                <a:extLst>
                  <a:ext uri="{FF2B5EF4-FFF2-40B4-BE49-F238E27FC236}">
                    <a16:creationId xmlns:a16="http://schemas.microsoft.com/office/drawing/2014/main" id="{3DA805F9-4AD7-43B9-5C00-DDBC1004AE24}"/>
                  </a:ext>
                </a:extLst>
              </p:cNvPr>
              <p:cNvCxnSpPr>
                <a:cxnSpLocks/>
              </p:cNvCxnSpPr>
              <p:nvPr/>
            </p:nvCxnSpPr>
            <p:spPr bwMode="gray">
              <a:xfrm>
                <a:off x="3524303" y="5574531"/>
                <a:ext cx="76414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7" name="Grafik 104">
                <a:extLst>
                  <a:ext uri="{FF2B5EF4-FFF2-40B4-BE49-F238E27FC236}">
                    <a16:creationId xmlns:a16="http://schemas.microsoft.com/office/drawing/2014/main" id="{9C2948C4-556F-9766-A084-5C4D682B1E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700000">
                <a:off x="3804147" y="5098159"/>
                <a:ext cx="208415" cy="407769"/>
              </a:xfrm>
              <a:prstGeom prst="rect">
                <a:avLst/>
              </a:prstGeom>
            </p:spPr>
          </p:pic>
        </p:grpSp>
        <p:grpSp>
          <p:nvGrpSpPr>
            <p:cNvPr id="53" name="Gruppieren 52">
              <a:extLst>
                <a:ext uri="{FF2B5EF4-FFF2-40B4-BE49-F238E27FC236}">
                  <a16:creationId xmlns:a16="http://schemas.microsoft.com/office/drawing/2014/main" id="{702A0E7C-D1A3-86BE-0627-A5ED370506ED}"/>
                </a:ext>
              </a:extLst>
            </p:cNvPr>
            <p:cNvGrpSpPr/>
            <p:nvPr/>
          </p:nvGrpSpPr>
          <p:grpSpPr>
            <a:xfrm>
              <a:off x="6302943" y="5036641"/>
              <a:ext cx="1126192" cy="1127555"/>
              <a:chOff x="6302943" y="5036641"/>
              <a:chExt cx="1126192" cy="1127555"/>
            </a:xfrm>
          </p:grpSpPr>
          <p:sp>
            <p:nvSpPr>
              <p:cNvPr id="71" name="Freihandform: Form 66">
                <a:extLst>
                  <a:ext uri="{FF2B5EF4-FFF2-40B4-BE49-F238E27FC236}">
                    <a16:creationId xmlns:a16="http://schemas.microsoft.com/office/drawing/2014/main" id="{156E554D-7B46-EA3F-6CC4-03689C1FBE17}"/>
                  </a:ext>
                </a:extLst>
              </p:cNvPr>
              <p:cNvSpPr/>
              <p:nvPr/>
            </p:nvSpPr>
            <p:spPr>
              <a:xfrm>
                <a:off x="6302943" y="5036641"/>
                <a:ext cx="1126192" cy="1127555"/>
              </a:xfrm>
              <a:custGeom>
                <a:avLst/>
                <a:gdLst>
                  <a:gd name="connsiteX0" fmla="*/ 0 w 1256621"/>
                  <a:gd name="connsiteY0" fmla="*/ 629071 h 1258142"/>
                  <a:gd name="connsiteX1" fmla="*/ 628311 w 1256621"/>
                  <a:gd name="connsiteY1" fmla="*/ 0 h 1258142"/>
                  <a:gd name="connsiteX2" fmla="*/ 1256621 w 1256621"/>
                  <a:gd name="connsiteY2" fmla="*/ 629071 h 1258142"/>
                  <a:gd name="connsiteX3" fmla="*/ 628311 w 1256621"/>
                  <a:gd name="connsiteY3" fmla="*/ 1258143 h 1258142"/>
                  <a:gd name="connsiteX4" fmla="*/ 0 w 1256621"/>
                  <a:gd name="connsiteY4" fmla="*/ 629071 h 1258142"/>
                  <a:gd name="connsiteX5" fmla="*/ 0 w 1256621"/>
                  <a:gd name="connsiteY5" fmla="*/ 629071 h 12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6621" h="1258142">
                    <a:moveTo>
                      <a:pt x="0" y="629071"/>
                    </a:moveTo>
                    <a:cubicBezTo>
                      <a:pt x="0" y="281700"/>
                      <a:pt x="281320" y="0"/>
                      <a:pt x="628311" y="0"/>
                    </a:cubicBezTo>
                    <a:cubicBezTo>
                      <a:pt x="975302" y="0"/>
                      <a:pt x="1256621" y="281700"/>
                      <a:pt x="1256621" y="629071"/>
                    </a:cubicBezTo>
                    <a:cubicBezTo>
                      <a:pt x="1256621" y="976442"/>
                      <a:pt x="975302" y="1258143"/>
                      <a:pt x="628311" y="1258143"/>
                    </a:cubicBezTo>
                    <a:cubicBezTo>
                      <a:pt x="281320" y="1258143"/>
                      <a:pt x="0" y="976442"/>
                      <a:pt x="0" y="629071"/>
                    </a:cubicBezTo>
                    <a:lnTo>
                      <a:pt x="0" y="629071"/>
                    </a:lnTo>
                    <a:close/>
                  </a:path>
                </a:pathLst>
              </a:custGeom>
              <a:solidFill>
                <a:schemeClr val="accent4"/>
              </a:solidFill>
              <a:ln w="76200" cap="flat">
                <a:noFill/>
                <a:prstDash val="solid"/>
                <a:miter/>
              </a:ln>
            </p:spPr>
            <p:txBody>
              <a:bodyPr rtlCol="0" anchor="ctr"/>
              <a:lstStyle/>
              <a:p>
                <a:pPr defTabSz="914218"/>
                <a:endParaRPr lang="de-DE" sz="1400">
                  <a:solidFill>
                    <a:srgbClr val="000000"/>
                  </a:solidFill>
                  <a:latin typeface="Arial"/>
                  <a:ea typeface="Arial Unicode MS"/>
                  <a:cs typeface="Arial"/>
                </a:endParaRPr>
              </a:p>
            </p:txBody>
          </p:sp>
          <p:sp>
            <p:nvSpPr>
              <p:cNvPr id="72" name="Textfeld 65, chunk 1">
                <a:extLst>
                  <a:ext uri="{FF2B5EF4-FFF2-40B4-BE49-F238E27FC236}">
                    <a16:creationId xmlns:a16="http://schemas.microsoft.com/office/drawing/2014/main" id="{661BBC8D-A39E-0FA4-A3C3-980C8959B3ED}"/>
                  </a:ext>
                </a:extLst>
              </p:cNvPr>
              <p:cNvSpPr txBox="1"/>
              <p:nvPr/>
            </p:nvSpPr>
            <p:spPr bwMode="gray">
              <a:xfrm>
                <a:off x="6376795" y="5642168"/>
                <a:ext cx="978485" cy="420115"/>
              </a:xfrm>
              <a:prstGeom prst="rect">
                <a:avLst/>
              </a:prstGeom>
              <a:noFill/>
            </p:spPr>
            <p:txBody>
              <a:bodyPr wrap="square" lIns="0" tIns="0" rIns="0" numCol="1">
                <a:spAutoFit/>
              </a:bodyPr>
              <a:lstStyle>
                <a:defPPr>
                  <a:defRPr lang="de-DE"/>
                </a:defPPr>
                <a:lvl2pPr marL="0" lvl="1">
                  <a:spcBef>
                    <a:spcPts val="300"/>
                  </a:spcBef>
                  <a:buClr>
                    <a:srgbClr val="D30F4B"/>
                  </a:buClr>
                  <a:buSzPct val="100000"/>
                  <a:defRPr sz="1400">
                    <a:solidFill>
                      <a:srgbClr val="10384F"/>
                    </a:solidFill>
                    <a:latin typeface="Arial"/>
                    <a:ea typeface="Arial Unicode MS"/>
                    <a:cs typeface="Arial"/>
                  </a:defRPr>
                </a:lvl2pPr>
              </a:lstStyle>
              <a:p>
                <a:pPr lvl="1" algn="ctr" defTabSz="914127">
                  <a:lnSpc>
                    <a:spcPct val="90000"/>
                  </a:lnSpc>
                  <a:spcBef>
                    <a:spcPts val="0"/>
                  </a:spcBef>
                  <a:defRPr/>
                </a:pPr>
                <a:r>
                  <a:rPr lang="en-GB" sz="900">
                    <a:solidFill>
                      <a:srgbClr val="FFFFFF"/>
                    </a:solidFill>
                  </a:rPr>
                  <a:t>Predictive early human &amp; environ. safety</a:t>
                </a:r>
              </a:p>
            </p:txBody>
          </p:sp>
          <p:cxnSp>
            <p:nvCxnSpPr>
              <p:cNvPr id="73" name="Gerader Verbinder 97">
                <a:extLst>
                  <a:ext uri="{FF2B5EF4-FFF2-40B4-BE49-F238E27FC236}">
                    <a16:creationId xmlns:a16="http://schemas.microsoft.com/office/drawing/2014/main" id="{8ADC6D6E-59F5-5F18-0608-5AEBFA25597E}"/>
                  </a:ext>
                </a:extLst>
              </p:cNvPr>
              <p:cNvCxnSpPr>
                <a:cxnSpLocks/>
              </p:cNvCxnSpPr>
              <p:nvPr/>
            </p:nvCxnSpPr>
            <p:spPr bwMode="gray">
              <a:xfrm>
                <a:off x="6483967" y="5590049"/>
                <a:ext cx="76414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0" name="Gruppieren 105">
                <a:extLst>
                  <a:ext uri="{FF2B5EF4-FFF2-40B4-BE49-F238E27FC236}">
                    <a16:creationId xmlns:a16="http://schemas.microsoft.com/office/drawing/2014/main" id="{A012D9D1-1C75-67A1-93A4-B3C01A7CA099}"/>
                  </a:ext>
                </a:extLst>
              </p:cNvPr>
              <p:cNvGrpSpPr/>
              <p:nvPr/>
            </p:nvGrpSpPr>
            <p:grpSpPr>
              <a:xfrm>
                <a:off x="6690444" y="5149741"/>
                <a:ext cx="351188" cy="377692"/>
                <a:chOff x="-730268" y="3183938"/>
                <a:chExt cx="446671" cy="480382"/>
              </a:xfrm>
            </p:grpSpPr>
            <p:sp>
              <p:nvSpPr>
                <p:cNvPr id="121" name="Freihandform: Form 108">
                  <a:extLst>
                    <a:ext uri="{FF2B5EF4-FFF2-40B4-BE49-F238E27FC236}">
                      <a16:creationId xmlns:a16="http://schemas.microsoft.com/office/drawing/2014/main" id="{9652E19E-C745-65D4-4390-F85EFED8DCE2}"/>
                    </a:ext>
                  </a:extLst>
                </p:cNvPr>
                <p:cNvSpPr/>
                <p:nvPr/>
              </p:nvSpPr>
              <p:spPr>
                <a:xfrm>
                  <a:off x="-730268" y="3183938"/>
                  <a:ext cx="446671" cy="480382"/>
                </a:xfrm>
                <a:custGeom>
                  <a:avLst/>
                  <a:gdLst>
                    <a:gd name="connsiteX0" fmla="*/ 224707 w 446670"/>
                    <a:gd name="connsiteY0" fmla="*/ 1371 h 480382"/>
                    <a:gd name="connsiteX1" fmla="*/ 1371 w 446670"/>
                    <a:gd name="connsiteY1" fmla="*/ 97827 h 480382"/>
                    <a:gd name="connsiteX2" fmla="*/ 207219 w 446670"/>
                    <a:gd name="connsiteY2" fmla="*/ 478593 h 480382"/>
                    <a:gd name="connsiteX3" fmla="*/ 242195 w 446670"/>
                    <a:gd name="connsiteY3" fmla="*/ 478593 h 480382"/>
                    <a:gd name="connsiteX4" fmla="*/ 448043 w 446670"/>
                    <a:gd name="connsiteY4" fmla="*/ 97827 h 480382"/>
                    <a:gd name="connsiteX5" fmla="*/ 224707 w 446670"/>
                    <a:gd name="connsiteY5" fmla="*/ 1371 h 480382"/>
                    <a:gd name="connsiteX6" fmla="*/ 205365 w 446670"/>
                    <a:gd name="connsiteY6" fmla="*/ 434727 h 480382"/>
                    <a:gd name="connsiteX7" fmla="*/ 41066 w 446670"/>
                    <a:gd name="connsiteY7" fmla="*/ 123658 h 480382"/>
                    <a:gd name="connsiteX8" fmla="*/ 224707 w 446670"/>
                    <a:gd name="connsiteY8" fmla="*/ 44353 h 480382"/>
                    <a:gd name="connsiteX9" fmla="*/ 408348 w 446670"/>
                    <a:gd name="connsiteY9" fmla="*/ 123658 h 480382"/>
                    <a:gd name="connsiteX10" fmla="*/ 244049 w 446670"/>
                    <a:gd name="connsiteY10" fmla="*/ 434727 h 480382"/>
                    <a:gd name="connsiteX11" fmla="*/ 205365 w 446670"/>
                    <a:gd name="connsiteY11" fmla="*/ 434727 h 48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6670" h="480382">
                      <a:moveTo>
                        <a:pt x="224707" y="1371"/>
                      </a:moveTo>
                      <a:lnTo>
                        <a:pt x="1371" y="97827"/>
                      </a:lnTo>
                      <a:cubicBezTo>
                        <a:pt x="3057" y="304139"/>
                        <a:pt x="75662" y="426341"/>
                        <a:pt x="207219" y="478593"/>
                      </a:cubicBezTo>
                      <a:cubicBezTo>
                        <a:pt x="218428" y="483060"/>
                        <a:pt x="230986" y="483060"/>
                        <a:pt x="242195" y="478593"/>
                      </a:cubicBezTo>
                      <a:cubicBezTo>
                        <a:pt x="373752" y="426341"/>
                        <a:pt x="446357" y="304139"/>
                        <a:pt x="448043" y="97827"/>
                      </a:cubicBezTo>
                      <a:lnTo>
                        <a:pt x="224707" y="1371"/>
                      </a:lnTo>
                      <a:close/>
                      <a:moveTo>
                        <a:pt x="205365" y="434727"/>
                      </a:moveTo>
                      <a:cubicBezTo>
                        <a:pt x="100313" y="390692"/>
                        <a:pt x="42415" y="290696"/>
                        <a:pt x="41066" y="123658"/>
                      </a:cubicBezTo>
                      <a:lnTo>
                        <a:pt x="224707" y="44353"/>
                      </a:lnTo>
                      <a:lnTo>
                        <a:pt x="408348" y="123658"/>
                      </a:lnTo>
                      <a:cubicBezTo>
                        <a:pt x="406999" y="290696"/>
                        <a:pt x="349101" y="390649"/>
                        <a:pt x="244049" y="434727"/>
                      </a:cubicBezTo>
                      <a:cubicBezTo>
                        <a:pt x="231660" y="439910"/>
                        <a:pt x="217754" y="439910"/>
                        <a:pt x="205365" y="434727"/>
                      </a:cubicBezTo>
                      <a:close/>
                    </a:path>
                  </a:pathLst>
                </a:custGeom>
                <a:solidFill>
                  <a:srgbClr val="FFFFFF"/>
                </a:solidFill>
                <a:ln w="4133" cap="flat">
                  <a:noFill/>
                  <a:prstDash val="solid"/>
                  <a:miter/>
                </a:ln>
              </p:spPr>
              <p:txBody>
                <a:bodyPr rtlCol="0" anchor="ctr"/>
                <a:lstStyle/>
                <a:p>
                  <a:pPr defTabSz="914218"/>
                  <a:endParaRPr lang="de-DE" sz="1400">
                    <a:solidFill>
                      <a:srgbClr val="000000"/>
                    </a:solidFill>
                    <a:latin typeface="Arial"/>
                    <a:ea typeface="Arial Unicode MS"/>
                    <a:cs typeface="Arial"/>
                  </a:endParaRPr>
                </a:p>
              </p:txBody>
            </p:sp>
            <p:sp>
              <p:nvSpPr>
                <p:cNvPr id="122" name="Freihandform: Form 109">
                  <a:extLst>
                    <a:ext uri="{FF2B5EF4-FFF2-40B4-BE49-F238E27FC236}">
                      <a16:creationId xmlns:a16="http://schemas.microsoft.com/office/drawing/2014/main" id="{C231AB49-3430-DBDC-8311-12AE82D3032F}"/>
                    </a:ext>
                  </a:extLst>
                </p:cNvPr>
                <p:cNvSpPr/>
                <p:nvPr/>
              </p:nvSpPr>
              <p:spPr bwMode="gray">
                <a:xfrm>
                  <a:off x="-651701" y="3253067"/>
                  <a:ext cx="289537" cy="310048"/>
                </a:xfrm>
                <a:custGeom>
                  <a:avLst/>
                  <a:gdLst>
                    <a:gd name="connsiteX0" fmla="*/ 144769 w 289537"/>
                    <a:gd name="connsiteY0" fmla="*/ 9 h 310048"/>
                    <a:gd name="connsiteX1" fmla="*/ 289537 w 289537"/>
                    <a:gd name="connsiteY1" fmla="*/ 62534 h 310048"/>
                    <a:gd name="connsiteX2" fmla="*/ 164511 w 289537"/>
                    <a:gd name="connsiteY2" fmla="*/ 305845 h 310048"/>
                    <a:gd name="connsiteX3" fmla="*/ 125026 w 289537"/>
                    <a:gd name="connsiteY3" fmla="*/ 305845 h 310048"/>
                    <a:gd name="connsiteX4" fmla="*/ 0 w 289537"/>
                    <a:gd name="connsiteY4" fmla="*/ 62534 h 310048"/>
                    <a:gd name="connsiteX5" fmla="*/ 144748 w 289537"/>
                    <a:gd name="connsiteY5" fmla="*/ 0 h 310048"/>
                    <a:gd name="connsiteX6" fmla="*/ 144790 w 289537"/>
                    <a:gd name="connsiteY6" fmla="*/ 0 h 310048"/>
                    <a:gd name="connsiteX7" fmla="*/ 144769 w 289537"/>
                    <a:gd name="connsiteY7" fmla="*/ 9 h 31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537" h="310048">
                      <a:moveTo>
                        <a:pt x="144769" y="9"/>
                      </a:moveTo>
                      <a:lnTo>
                        <a:pt x="289537" y="62534"/>
                      </a:lnTo>
                      <a:cubicBezTo>
                        <a:pt x="288484" y="191817"/>
                        <a:pt x="244491" y="270153"/>
                        <a:pt x="164511" y="305845"/>
                      </a:cubicBezTo>
                      <a:cubicBezTo>
                        <a:pt x="151996" y="311449"/>
                        <a:pt x="137585" y="311449"/>
                        <a:pt x="125026" y="305845"/>
                      </a:cubicBezTo>
                      <a:cubicBezTo>
                        <a:pt x="45047" y="270153"/>
                        <a:pt x="1054" y="191817"/>
                        <a:pt x="0" y="62534"/>
                      </a:cubicBezTo>
                      <a:close/>
                      <a:moveTo>
                        <a:pt x="144748" y="0"/>
                      </a:moveTo>
                      <a:lnTo>
                        <a:pt x="144790" y="0"/>
                      </a:lnTo>
                      <a:lnTo>
                        <a:pt x="144769" y="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de-DE" sz="1400">
                    <a:solidFill>
                      <a:srgbClr val="FFFFFF"/>
                    </a:solidFill>
                    <a:latin typeface="Arial"/>
                    <a:ea typeface="Arial Unicode MS"/>
                    <a:cs typeface="Arial"/>
                  </a:endParaRPr>
                </a:p>
              </p:txBody>
            </p:sp>
          </p:grpSp>
        </p:grpSp>
        <p:grpSp>
          <p:nvGrpSpPr>
            <p:cNvPr id="54" name="Gruppieren 53">
              <a:extLst>
                <a:ext uri="{FF2B5EF4-FFF2-40B4-BE49-F238E27FC236}">
                  <a16:creationId xmlns:a16="http://schemas.microsoft.com/office/drawing/2014/main" id="{D49FFCA0-432A-53B6-9D59-29ADF4D40560}"/>
                </a:ext>
              </a:extLst>
            </p:cNvPr>
            <p:cNvGrpSpPr/>
            <p:nvPr/>
          </p:nvGrpSpPr>
          <p:grpSpPr>
            <a:xfrm>
              <a:off x="9241879" y="5036641"/>
              <a:ext cx="1127556" cy="1127555"/>
              <a:chOff x="9241879" y="5021124"/>
              <a:chExt cx="1127556" cy="1127555"/>
            </a:xfrm>
          </p:grpSpPr>
          <p:sp>
            <p:nvSpPr>
              <p:cNvPr id="65" name="Freihandform: Form 68">
                <a:extLst>
                  <a:ext uri="{FF2B5EF4-FFF2-40B4-BE49-F238E27FC236}">
                    <a16:creationId xmlns:a16="http://schemas.microsoft.com/office/drawing/2014/main" id="{FD7494EF-3EB1-DB3F-57F0-02FB148F231C}"/>
                  </a:ext>
                </a:extLst>
              </p:cNvPr>
              <p:cNvSpPr/>
              <p:nvPr/>
            </p:nvSpPr>
            <p:spPr>
              <a:xfrm>
                <a:off x="9241879" y="5021124"/>
                <a:ext cx="1127556" cy="1127555"/>
              </a:xfrm>
              <a:custGeom>
                <a:avLst/>
                <a:gdLst>
                  <a:gd name="connsiteX0" fmla="*/ 0 w 1258142"/>
                  <a:gd name="connsiteY0" fmla="*/ 629071 h 1258142"/>
                  <a:gd name="connsiteX1" fmla="*/ 629071 w 1258142"/>
                  <a:gd name="connsiteY1" fmla="*/ 0 h 1258142"/>
                  <a:gd name="connsiteX2" fmla="*/ 1258142 w 1258142"/>
                  <a:gd name="connsiteY2" fmla="*/ 629071 h 1258142"/>
                  <a:gd name="connsiteX3" fmla="*/ 629071 w 1258142"/>
                  <a:gd name="connsiteY3" fmla="*/ 1258143 h 1258142"/>
                  <a:gd name="connsiteX4" fmla="*/ 0 w 1258142"/>
                  <a:gd name="connsiteY4" fmla="*/ 629071 h 1258142"/>
                  <a:gd name="connsiteX5" fmla="*/ 0 w 1258142"/>
                  <a:gd name="connsiteY5" fmla="*/ 629071 h 12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8142" h="1258142">
                    <a:moveTo>
                      <a:pt x="0" y="629071"/>
                    </a:moveTo>
                    <a:cubicBezTo>
                      <a:pt x="0" y="281700"/>
                      <a:pt x="281700" y="0"/>
                      <a:pt x="629071" y="0"/>
                    </a:cubicBezTo>
                    <a:cubicBezTo>
                      <a:pt x="976442" y="0"/>
                      <a:pt x="1258142" y="281700"/>
                      <a:pt x="1258142" y="629071"/>
                    </a:cubicBezTo>
                    <a:cubicBezTo>
                      <a:pt x="1258142" y="976442"/>
                      <a:pt x="976442" y="1258143"/>
                      <a:pt x="629071" y="1258143"/>
                    </a:cubicBezTo>
                    <a:cubicBezTo>
                      <a:pt x="281700" y="1258143"/>
                      <a:pt x="0" y="976442"/>
                      <a:pt x="0" y="629071"/>
                    </a:cubicBezTo>
                    <a:lnTo>
                      <a:pt x="0" y="629071"/>
                    </a:lnTo>
                    <a:close/>
                  </a:path>
                </a:pathLst>
              </a:custGeom>
              <a:solidFill>
                <a:schemeClr val="tx2"/>
              </a:solidFill>
              <a:ln w="76200" cap="flat">
                <a:noFill/>
                <a:prstDash val="solid"/>
                <a:miter/>
              </a:ln>
            </p:spPr>
            <p:txBody>
              <a:bodyPr rtlCol="0" anchor="ctr"/>
              <a:lstStyle/>
              <a:p>
                <a:pPr defTabSz="914218"/>
                <a:endParaRPr lang="de-DE" sz="1400">
                  <a:solidFill>
                    <a:srgbClr val="000000"/>
                  </a:solidFill>
                  <a:latin typeface="Arial"/>
                  <a:ea typeface="Arial Unicode MS"/>
                  <a:cs typeface="Arial"/>
                </a:endParaRPr>
              </a:p>
            </p:txBody>
          </p:sp>
          <p:sp>
            <p:nvSpPr>
              <p:cNvPr id="66" name="Textfeld 65, chunk 1">
                <a:extLst>
                  <a:ext uri="{FF2B5EF4-FFF2-40B4-BE49-F238E27FC236}">
                    <a16:creationId xmlns:a16="http://schemas.microsoft.com/office/drawing/2014/main" id="{C44CEF08-9AAC-49F3-EACB-2E41B2ACD43E}"/>
                  </a:ext>
                </a:extLst>
              </p:cNvPr>
              <p:cNvSpPr txBox="1"/>
              <p:nvPr/>
            </p:nvSpPr>
            <p:spPr bwMode="gray">
              <a:xfrm>
                <a:off x="9316413" y="5626650"/>
                <a:ext cx="978485" cy="295466"/>
              </a:xfrm>
              <a:prstGeom prst="rect">
                <a:avLst/>
              </a:prstGeom>
              <a:noFill/>
            </p:spPr>
            <p:txBody>
              <a:bodyPr wrap="square" lIns="0" tIns="0" rIns="0" numCol="1">
                <a:spAutoFit/>
              </a:bodyPr>
              <a:lstStyle>
                <a:defPPr>
                  <a:defRPr lang="de-DE"/>
                </a:defPPr>
                <a:lvl2pPr marL="0" lvl="1">
                  <a:spcBef>
                    <a:spcPts val="300"/>
                  </a:spcBef>
                  <a:buClr>
                    <a:srgbClr val="D30F4B"/>
                  </a:buClr>
                  <a:buSzPct val="100000"/>
                  <a:defRPr sz="1400">
                    <a:solidFill>
                      <a:srgbClr val="10384F"/>
                    </a:solidFill>
                    <a:latin typeface="Arial"/>
                    <a:ea typeface="Arial Unicode MS"/>
                    <a:cs typeface="Arial"/>
                  </a:defRPr>
                </a:lvl2pPr>
              </a:lstStyle>
              <a:p>
                <a:pPr lvl="1" algn="ctr" defTabSz="914127">
                  <a:lnSpc>
                    <a:spcPct val="90000"/>
                  </a:lnSpc>
                  <a:spcBef>
                    <a:spcPts val="0"/>
                  </a:spcBef>
                  <a:defRPr/>
                </a:pPr>
                <a:r>
                  <a:rPr lang="en-GB" sz="900">
                    <a:solidFill>
                      <a:srgbClr val="FFFFFF"/>
                    </a:solidFill>
                  </a:rPr>
                  <a:t>Partner </a:t>
                </a:r>
                <a:br>
                  <a:rPr lang="en-GB" sz="900">
                    <a:solidFill>
                      <a:srgbClr val="FFFFFF"/>
                    </a:solidFill>
                  </a:rPr>
                </a:br>
                <a:r>
                  <a:rPr lang="en-GB" sz="900">
                    <a:solidFill>
                      <a:srgbClr val="FFFFFF"/>
                    </a:solidFill>
                  </a:rPr>
                  <a:t>of choice</a:t>
                </a:r>
              </a:p>
            </p:txBody>
          </p:sp>
          <p:cxnSp>
            <p:nvCxnSpPr>
              <p:cNvPr id="67" name="Gerader Verbinder 99">
                <a:extLst>
                  <a:ext uri="{FF2B5EF4-FFF2-40B4-BE49-F238E27FC236}">
                    <a16:creationId xmlns:a16="http://schemas.microsoft.com/office/drawing/2014/main" id="{485369A3-7108-5492-E758-2D331B0DD7E2}"/>
                  </a:ext>
                </a:extLst>
              </p:cNvPr>
              <p:cNvCxnSpPr>
                <a:cxnSpLocks/>
              </p:cNvCxnSpPr>
              <p:nvPr/>
            </p:nvCxnSpPr>
            <p:spPr bwMode="gray">
              <a:xfrm>
                <a:off x="9423585" y="5574531"/>
                <a:ext cx="76414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9" name="Grafik 106">
                <a:extLst>
                  <a:ext uri="{FF2B5EF4-FFF2-40B4-BE49-F238E27FC236}">
                    <a16:creationId xmlns:a16="http://schemas.microsoft.com/office/drawing/2014/main" id="{464B6563-F5A7-D211-4A7A-692B1B962F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24888" y="5189027"/>
                <a:ext cx="561538" cy="334848"/>
              </a:xfrm>
              <a:prstGeom prst="rect">
                <a:avLst/>
              </a:prstGeom>
            </p:spPr>
          </p:pic>
        </p:grpSp>
        <p:grpSp>
          <p:nvGrpSpPr>
            <p:cNvPr id="56" name="Gruppieren 55">
              <a:extLst>
                <a:ext uri="{FF2B5EF4-FFF2-40B4-BE49-F238E27FC236}">
                  <a16:creationId xmlns:a16="http://schemas.microsoft.com/office/drawing/2014/main" id="{960BBAE1-2AEC-F9BB-D8EA-AA329E169EF4}"/>
                </a:ext>
              </a:extLst>
            </p:cNvPr>
            <p:cNvGrpSpPr/>
            <p:nvPr/>
          </p:nvGrpSpPr>
          <p:grpSpPr>
            <a:xfrm>
              <a:off x="10717380" y="5036641"/>
              <a:ext cx="1127556" cy="1127555"/>
              <a:chOff x="10717380" y="5021124"/>
              <a:chExt cx="1127556" cy="1127555"/>
            </a:xfrm>
          </p:grpSpPr>
          <p:sp>
            <p:nvSpPr>
              <p:cNvPr id="58" name="Freihandform: Form 69">
                <a:extLst>
                  <a:ext uri="{FF2B5EF4-FFF2-40B4-BE49-F238E27FC236}">
                    <a16:creationId xmlns:a16="http://schemas.microsoft.com/office/drawing/2014/main" id="{A9222EA6-E1C0-13AC-35DF-A369A1980F59}"/>
                  </a:ext>
                </a:extLst>
              </p:cNvPr>
              <p:cNvSpPr/>
              <p:nvPr/>
            </p:nvSpPr>
            <p:spPr>
              <a:xfrm>
                <a:off x="10717380" y="5021124"/>
                <a:ext cx="1127556" cy="1127555"/>
              </a:xfrm>
              <a:custGeom>
                <a:avLst/>
                <a:gdLst>
                  <a:gd name="connsiteX0" fmla="*/ 0 w 1258142"/>
                  <a:gd name="connsiteY0" fmla="*/ 629071 h 1258142"/>
                  <a:gd name="connsiteX1" fmla="*/ 629071 w 1258142"/>
                  <a:gd name="connsiteY1" fmla="*/ 0 h 1258142"/>
                  <a:gd name="connsiteX2" fmla="*/ 1258142 w 1258142"/>
                  <a:gd name="connsiteY2" fmla="*/ 629071 h 1258142"/>
                  <a:gd name="connsiteX3" fmla="*/ 629071 w 1258142"/>
                  <a:gd name="connsiteY3" fmla="*/ 1258143 h 1258142"/>
                  <a:gd name="connsiteX4" fmla="*/ 0 w 1258142"/>
                  <a:gd name="connsiteY4" fmla="*/ 629071 h 1258142"/>
                  <a:gd name="connsiteX5" fmla="*/ 0 w 1258142"/>
                  <a:gd name="connsiteY5" fmla="*/ 629071 h 12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8142" h="1258142">
                    <a:moveTo>
                      <a:pt x="0" y="629071"/>
                    </a:moveTo>
                    <a:cubicBezTo>
                      <a:pt x="0" y="281700"/>
                      <a:pt x="281701" y="0"/>
                      <a:pt x="629071" y="0"/>
                    </a:cubicBezTo>
                    <a:cubicBezTo>
                      <a:pt x="976443" y="0"/>
                      <a:pt x="1258142" y="281700"/>
                      <a:pt x="1258142" y="629071"/>
                    </a:cubicBezTo>
                    <a:cubicBezTo>
                      <a:pt x="1258142" y="976442"/>
                      <a:pt x="976443" y="1258143"/>
                      <a:pt x="629071" y="1258143"/>
                    </a:cubicBezTo>
                    <a:cubicBezTo>
                      <a:pt x="281701" y="1258143"/>
                      <a:pt x="0" y="976442"/>
                      <a:pt x="0" y="629071"/>
                    </a:cubicBezTo>
                    <a:lnTo>
                      <a:pt x="0" y="629071"/>
                    </a:lnTo>
                    <a:close/>
                  </a:path>
                </a:pathLst>
              </a:custGeom>
              <a:solidFill>
                <a:schemeClr val="tx2"/>
              </a:solidFill>
              <a:ln w="76200" cap="flat">
                <a:noFill/>
                <a:prstDash val="solid"/>
                <a:miter/>
              </a:ln>
            </p:spPr>
            <p:txBody>
              <a:bodyPr rtlCol="0" anchor="ctr"/>
              <a:lstStyle/>
              <a:p>
                <a:pPr defTabSz="914218"/>
                <a:endParaRPr lang="de-DE" sz="1400">
                  <a:solidFill>
                    <a:srgbClr val="000000"/>
                  </a:solidFill>
                  <a:latin typeface="Arial"/>
                  <a:ea typeface="Arial Unicode MS"/>
                  <a:cs typeface="Arial"/>
                </a:endParaRPr>
              </a:p>
            </p:txBody>
          </p:sp>
          <p:sp>
            <p:nvSpPr>
              <p:cNvPr id="60" name="Textfeld 65, chunk 1">
                <a:extLst>
                  <a:ext uri="{FF2B5EF4-FFF2-40B4-BE49-F238E27FC236}">
                    <a16:creationId xmlns:a16="http://schemas.microsoft.com/office/drawing/2014/main" id="{3230C708-5546-AE8A-53B5-94B481C9396E}"/>
                  </a:ext>
                </a:extLst>
              </p:cNvPr>
              <p:cNvSpPr txBox="1"/>
              <p:nvPr/>
            </p:nvSpPr>
            <p:spPr bwMode="gray">
              <a:xfrm>
                <a:off x="10791915" y="5626650"/>
                <a:ext cx="978485" cy="420115"/>
              </a:xfrm>
              <a:prstGeom prst="rect">
                <a:avLst/>
              </a:prstGeom>
              <a:noFill/>
            </p:spPr>
            <p:txBody>
              <a:bodyPr wrap="square" lIns="0" tIns="0" rIns="0" numCol="1">
                <a:spAutoFit/>
              </a:bodyPr>
              <a:lstStyle>
                <a:defPPr>
                  <a:defRPr lang="de-DE"/>
                </a:defPPr>
                <a:lvl2pPr marL="0" lvl="1">
                  <a:spcBef>
                    <a:spcPts val="300"/>
                  </a:spcBef>
                  <a:buClr>
                    <a:srgbClr val="D30F4B"/>
                  </a:buClr>
                  <a:buSzPct val="100000"/>
                  <a:defRPr sz="1400">
                    <a:solidFill>
                      <a:srgbClr val="10384F"/>
                    </a:solidFill>
                    <a:latin typeface="Arial"/>
                    <a:ea typeface="Arial Unicode MS"/>
                    <a:cs typeface="Arial"/>
                  </a:defRPr>
                </a:lvl2pPr>
              </a:lstStyle>
              <a:p>
                <a:pPr lvl="1" algn="ctr" defTabSz="914127">
                  <a:lnSpc>
                    <a:spcPct val="90000"/>
                  </a:lnSpc>
                  <a:spcBef>
                    <a:spcPts val="0"/>
                  </a:spcBef>
                  <a:defRPr/>
                </a:pPr>
                <a:r>
                  <a:rPr lang="en-GB" sz="900">
                    <a:solidFill>
                      <a:srgbClr val="FFFFFF"/>
                    </a:solidFill>
                  </a:rPr>
                  <a:t>Scientists courageous </a:t>
                </a:r>
                <a:br>
                  <a:rPr lang="en-GB" sz="900">
                    <a:solidFill>
                      <a:srgbClr val="FFFFFF"/>
                    </a:solidFill>
                  </a:rPr>
                </a:br>
                <a:r>
                  <a:rPr lang="en-GB" sz="900">
                    <a:solidFill>
                      <a:srgbClr val="FFFFFF"/>
                    </a:solidFill>
                  </a:rPr>
                  <a:t>to pioneer</a:t>
                </a:r>
              </a:p>
            </p:txBody>
          </p:sp>
          <p:cxnSp>
            <p:nvCxnSpPr>
              <p:cNvPr id="61" name="Gerader Verbinder 100">
                <a:extLst>
                  <a:ext uri="{FF2B5EF4-FFF2-40B4-BE49-F238E27FC236}">
                    <a16:creationId xmlns:a16="http://schemas.microsoft.com/office/drawing/2014/main" id="{9A5C6AB5-C25A-2AC5-17D4-0E25EB1B4D4B}"/>
                  </a:ext>
                </a:extLst>
              </p:cNvPr>
              <p:cNvCxnSpPr>
                <a:cxnSpLocks/>
              </p:cNvCxnSpPr>
              <p:nvPr/>
            </p:nvCxnSpPr>
            <p:spPr bwMode="gray">
              <a:xfrm>
                <a:off x="10899087" y="5574531"/>
                <a:ext cx="76414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3" name="Grafik 107">
                <a:extLst>
                  <a:ext uri="{FF2B5EF4-FFF2-40B4-BE49-F238E27FC236}">
                    <a16:creationId xmlns:a16="http://schemas.microsoft.com/office/drawing/2014/main" id="{F71DBC12-A9CC-6798-B28D-74ACA2E30FD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81804" y="5099788"/>
                <a:ext cx="398707" cy="416830"/>
              </a:xfrm>
              <a:prstGeom prst="rect">
                <a:avLst/>
              </a:prstGeom>
            </p:spPr>
          </p:pic>
        </p:grpSp>
      </p:grpSp>
      <p:grpSp>
        <p:nvGrpSpPr>
          <p:cNvPr id="70" name="Gruppieren 69">
            <a:extLst>
              <a:ext uri="{FF2B5EF4-FFF2-40B4-BE49-F238E27FC236}">
                <a16:creationId xmlns:a16="http://schemas.microsoft.com/office/drawing/2014/main" id="{3C68B9A9-E68B-0724-F035-C7926DF98384}"/>
              </a:ext>
            </a:extLst>
          </p:cNvPr>
          <p:cNvGrpSpPr/>
          <p:nvPr/>
        </p:nvGrpSpPr>
        <p:grpSpPr>
          <a:xfrm>
            <a:off x="5539690" y="2047777"/>
            <a:ext cx="4968082" cy="1788109"/>
            <a:chOff x="5538822" y="2047596"/>
            <a:chExt cx="4968729" cy="1788342"/>
          </a:xfrm>
        </p:grpSpPr>
        <p:sp>
          <p:nvSpPr>
            <p:cNvPr id="11" name="Ellipse 41">
              <a:extLst>
                <a:ext uri="{FF2B5EF4-FFF2-40B4-BE49-F238E27FC236}">
                  <a16:creationId xmlns:a16="http://schemas.microsoft.com/office/drawing/2014/main" id="{6B4DE0CE-8849-29DA-2741-FBAA67C06AD5}"/>
                </a:ext>
              </a:extLst>
            </p:cNvPr>
            <p:cNvSpPr/>
            <p:nvPr/>
          </p:nvSpPr>
          <p:spPr bwMode="gray">
            <a:xfrm>
              <a:off x="6999443" y="2047596"/>
              <a:ext cx="1810743" cy="1788342"/>
            </a:xfrm>
            <a:prstGeom prst="ellipse">
              <a:avLst/>
            </a:prstGeom>
            <a:gradFill>
              <a:gsLst>
                <a:gs pos="0">
                  <a:schemeClr val="tx1">
                    <a:alpha val="25000"/>
                  </a:schemeClr>
                </a:gs>
                <a:gs pos="100000">
                  <a:schemeClr val="tx1">
                    <a:alpha val="0"/>
                  </a:schemeClr>
                </a:gs>
              </a:gsLst>
              <a:lin ang="5400000" scaled="1"/>
            </a:gra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de-DE">
                <a:solidFill>
                  <a:srgbClr val="FFFFFF"/>
                </a:solidFill>
                <a:latin typeface="Arial" panose="020B0604020202020204" pitchFamily="34" charset="0"/>
                <a:ea typeface="Arial Unicode MS"/>
                <a:cs typeface="Arial"/>
              </a:endParaRPr>
            </a:p>
          </p:txBody>
        </p:sp>
        <p:sp>
          <p:nvSpPr>
            <p:cNvPr id="12" name="Ellipse 42">
              <a:extLst>
                <a:ext uri="{FF2B5EF4-FFF2-40B4-BE49-F238E27FC236}">
                  <a16:creationId xmlns:a16="http://schemas.microsoft.com/office/drawing/2014/main" id="{4FC9DD13-8F6F-6231-395D-CFC93E446A28}"/>
                </a:ext>
              </a:extLst>
            </p:cNvPr>
            <p:cNvSpPr/>
            <p:nvPr/>
          </p:nvSpPr>
          <p:spPr bwMode="gray">
            <a:xfrm>
              <a:off x="7133901" y="2180391"/>
              <a:ext cx="1541825" cy="1522752"/>
            </a:xfrm>
            <a:prstGeom prst="ellipse">
              <a:avLst/>
            </a:prstGeom>
            <a:solidFill>
              <a:srgbClr val="9CC04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de-DE">
                <a:solidFill>
                  <a:srgbClr val="FFFFFF"/>
                </a:solidFill>
                <a:latin typeface="Arial" panose="020B0604020202020204" pitchFamily="34" charset="0"/>
                <a:ea typeface="Arial Unicode MS"/>
                <a:cs typeface="Arial"/>
              </a:endParaRPr>
            </a:p>
          </p:txBody>
        </p:sp>
        <p:sp>
          <p:nvSpPr>
            <p:cNvPr id="13" name="Ellipse 43">
              <a:extLst>
                <a:ext uri="{FF2B5EF4-FFF2-40B4-BE49-F238E27FC236}">
                  <a16:creationId xmlns:a16="http://schemas.microsoft.com/office/drawing/2014/main" id="{65C504C0-237F-28B4-EE2B-395ED8BF1264}"/>
                </a:ext>
              </a:extLst>
            </p:cNvPr>
            <p:cNvSpPr/>
            <p:nvPr/>
          </p:nvSpPr>
          <p:spPr bwMode="gray">
            <a:xfrm>
              <a:off x="7267696" y="2312530"/>
              <a:ext cx="1274236" cy="1258472"/>
            </a:xfrm>
            <a:prstGeom prst="ellipse">
              <a:avLst/>
            </a:prstGeom>
            <a:solidFill>
              <a:srgbClr val="5D801C"/>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de-DE">
                <a:solidFill>
                  <a:srgbClr val="FFFFFF"/>
                </a:solidFill>
                <a:latin typeface="Arial" panose="020B0604020202020204" pitchFamily="34" charset="0"/>
                <a:ea typeface="Arial Unicode MS"/>
                <a:cs typeface="Arial"/>
              </a:endParaRPr>
            </a:p>
          </p:txBody>
        </p:sp>
        <p:sp>
          <p:nvSpPr>
            <p:cNvPr id="14" name="Ellipse 45">
              <a:extLst>
                <a:ext uri="{FF2B5EF4-FFF2-40B4-BE49-F238E27FC236}">
                  <a16:creationId xmlns:a16="http://schemas.microsoft.com/office/drawing/2014/main" id="{F31899DA-8C88-7D7F-3182-B333944A008E}"/>
                </a:ext>
              </a:extLst>
            </p:cNvPr>
            <p:cNvSpPr/>
            <p:nvPr/>
          </p:nvSpPr>
          <p:spPr bwMode="gray">
            <a:xfrm>
              <a:off x="6919797" y="3113764"/>
              <a:ext cx="214661" cy="212005"/>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de-DE">
                <a:solidFill>
                  <a:srgbClr val="FFFFFF"/>
                </a:solidFill>
                <a:latin typeface="Arial" panose="020B0604020202020204" pitchFamily="34" charset="0"/>
                <a:ea typeface="Arial Unicode MS"/>
                <a:cs typeface="Arial"/>
              </a:endParaRPr>
            </a:p>
          </p:txBody>
        </p:sp>
        <p:sp>
          <p:nvSpPr>
            <p:cNvPr id="15" name="Textfeld 65, chunk 1">
              <a:extLst>
                <a:ext uri="{FF2B5EF4-FFF2-40B4-BE49-F238E27FC236}">
                  <a16:creationId xmlns:a16="http://schemas.microsoft.com/office/drawing/2014/main" id="{E494261F-8E36-7B13-261B-8F30329B3A6B}"/>
                </a:ext>
              </a:extLst>
            </p:cNvPr>
            <p:cNvSpPr txBox="1"/>
            <p:nvPr/>
          </p:nvSpPr>
          <p:spPr bwMode="gray">
            <a:xfrm>
              <a:off x="8985128" y="2557432"/>
              <a:ext cx="1522423" cy="312034"/>
            </a:xfrm>
            <a:prstGeom prst="rect">
              <a:avLst/>
            </a:prstGeom>
            <a:noFill/>
          </p:spPr>
          <p:txBody>
            <a:bodyPr wrap="square" lIns="0" tIns="71973" rIns="0" numCol="1" anchor="ctr">
              <a:spAutoFit/>
            </a:bodyPr>
            <a:lstStyle>
              <a:defPPr>
                <a:defRPr lang="de-DE"/>
              </a:defPPr>
              <a:lvl2pPr marL="0" lvl="1">
                <a:spcBef>
                  <a:spcPts val="300"/>
                </a:spcBef>
                <a:buClr>
                  <a:srgbClr val="D30F4B"/>
                </a:buClr>
                <a:buSzPct val="100000"/>
                <a:defRPr sz="1400">
                  <a:solidFill>
                    <a:srgbClr val="10384F"/>
                  </a:solidFill>
                  <a:latin typeface="Arial"/>
                  <a:ea typeface="Arial Unicode MS"/>
                  <a:cs typeface="Arial"/>
                </a:defRPr>
              </a:lvl2pPr>
            </a:lstStyle>
            <a:p>
              <a:pPr lvl="1" defTabSz="914127">
                <a:lnSpc>
                  <a:spcPct val="90000"/>
                </a:lnSpc>
                <a:spcBef>
                  <a:spcPts val="0"/>
                </a:spcBef>
                <a:defRPr/>
              </a:pPr>
              <a:r>
                <a:rPr lang="en-GB" b="1">
                  <a:solidFill>
                    <a:srgbClr val="5D801C"/>
                  </a:solidFill>
                </a:rPr>
                <a:t>Differentiation</a:t>
              </a:r>
            </a:p>
          </p:txBody>
        </p:sp>
        <p:sp>
          <p:nvSpPr>
            <p:cNvPr id="16" name="Textfeld 65, chunk 1">
              <a:extLst>
                <a:ext uri="{FF2B5EF4-FFF2-40B4-BE49-F238E27FC236}">
                  <a16:creationId xmlns:a16="http://schemas.microsoft.com/office/drawing/2014/main" id="{4D8F9479-FC9C-0AE0-3D8E-873FD56F5B4B}"/>
                </a:ext>
              </a:extLst>
            </p:cNvPr>
            <p:cNvSpPr txBox="1"/>
            <p:nvPr/>
          </p:nvSpPr>
          <p:spPr bwMode="gray">
            <a:xfrm>
              <a:off x="5538822" y="3035987"/>
              <a:ext cx="1291120" cy="505483"/>
            </a:xfrm>
            <a:prstGeom prst="rect">
              <a:avLst/>
            </a:prstGeom>
            <a:noFill/>
          </p:spPr>
          <p:txBody>
            <a:bodyPr wrap="square" lIns="0" tIns="71973" rIns="0" numCol="1" anchor="ctr">
              <a:spAutoFit/>
            </a:bodyPr>
            <a:lstStyle>
              <a:defPPr>
                <a:defRPr lang="de-DE"/>
              </a:defPPr>
              <a:lvl2pPr marL="0" lvl="1">
                <a:spcBef>
                  <a:spcPts val="300"/>
                </a:spcBef>
                <a:buClr>
                  <a:srgbClr val="D30F4B"/>
                </a:buClr>
                <a:buSzPct val="100000"/>
                <a:defRPr sz="1400">
                  <a:solidFill>
                    <a:srgbClr val="10384F"/>
                  </a:solidFill>
                  <a:latin typeface="Arial"/>
                  <a:ea typeface="Arial Unicode MS"/>
                  <a:cs typeface="Arial"/>
                </a:defRPr>
              </a:lvl2pPr>
            </a:lstStyle>
            <a:p>
              <a:pPr lvl="1" algn="r" defTabSz="914127">
                <a:lnSpc>
                  <a:spcPct val="90000"/>
                </a:lnSpc>
                <a:spcBef>
                  <a:spcPts val="0"/>
                </a:spcBef>
                <a:defRPr/>
              </a:pPr>
              <a:r>
                <a:rPr lang="en-GB" b="1">
                  <a:solidFill>
                    <a:srgbClr val="5D801C"/>
                  </a:solidFill>
                </a:rPr>
                <a:t>Social license </a:t>
              </a:r>
              <a:r>
                <a:rPr lang="en-GB">
                  <a:solidFill>
                    <a:srgbClr val="5D801C"/>
                  </a:solidFill>
                </a:rPr>
                <a:t>to operate</a:t>
              </a:r>
            </a:p>
          </p:txBody>
        </p:sp>
        <p:sp>
          <p:nvSpPr>
            <p:cNvPr id="17" name="Textfeld 65, chunk 1">
              <a:extLst>
                <a:ext uri="{FF2B5EF4-FFF2-40B4-BE49-F238E27FC236}">
                  <a16:creationId xmlns:a16="http://schemas.microsoft.com/office/drawing/2014/main" id="{3AEC9B6F-D083-41A6-A36E-3BA72B6F4D6C}"/>
                </a:ext>
              </a:extLst>
            </p:cNvPr>
            <p:cNvSpPr txBox="1"/>
            <p:nvPr/>
          </p:nvSpPr>
          <p:spPr bwMode="gray">
            <a:xfrm>
              <a:off x="8948573" y="3071491"/>
              <a:ext cx="1405042" cy="312034"/>
            </a:xfrm>
            <a:prstGeom prst="rect">
              <a:avLst/>
            </a:prstGeom>
            <a:noFill/>
          </p:spPr>
          <p:txBody>
            <a:bodyPr wrap="square" lIns="0" tIns="71973" rIns="0" numCol="1" anchor="ctr">
              <a:spAutoFit/>
            </a:bodyPr>
            <a:lstStyle>
              <a:defPPr>
                <a:defRPr lang="de-DE"/>
              </a:defPPr>
              <a:lvl2pPr marL="0" lvl="1">
                <a:spcBef>
                  <a:spcPts val="300"/>
                </a:spcBef>
                <a:buClr>
                  <a:srgbClr val="D30F4B"/>
                </a:buClr>
                <a:buSzPct val="100000"/>
                <a:defRPr sz="1400">
                  <a:solidFill>
                    <a:srgbClr val="10384F"/>
                  </a:solidFill>
                  <a:latin typeface="Arial"/>
                  <a:ea typeface="Arial Unicode MS"/>
                  <a:cs typeface="Arial"/>
                </a:defRPr>
              </a:lvl2pPr>
            </a:lstStyle>
            <a:p>
              <a:pPr lvl="1" defTabSz="914127">
                <a:lnSpc>
                  <a:spcPct val="90000"/>
                </a:lnSpc>
                <a:spcBef>
                  <a:spcPts val="0"/>
                </a:spcBef>
                <a:defRPr/>
              </a:pPr>
              <a:r>
                <a:rPr lang="en-GB" b="1">
                  <a:solidFill>
                    <a:srgbClr val="5D801C"/>
                  </a:solidFill>
                </a:rPr>
                <a:t>Sustainability</a:t>
              </a:r>
            </a:p>
          </p:txBody>
        </p:sp>
        <p:grpSp>
          <p:nvGrpSpPr>
            <p:cNvPr id="18" name="Group 8">
              <a:extLst>
                <a:ext uri="{FF2B5EF4-FFF2-40B4-BE49-F238E27FC236}">
                  <a16:creationId xmlns:a16="http://schemas.microsoft.com/office/drawing/2014/main" id="{1717F3BD-6CB1-8C51-719B-715E3A72E977}"/>
                </a:ext>
              </a:extLst>
            </p:cNvPr>
            <p:cNvGrpSpPr/>
            <p:nvPr/>
          </p:nvGrpSpPr>
          <p:grpSpPr>
            <a:xfrm>
              <a:off x="8673853" y="3118623"/>
              <a:ext cx="214661" cy="212005"/>
              <a:chOff x="8491835" y="3249850"/>
              <a:chExt cx="214661" cy="212005"/>
            </a:xfrm>
          </p:grpSpPr>
          <p:sp>
            <p:nvSpPr>
              <p:cNvPr id="261" name="Ellipse 46">
                <a:extLst>
                  <a:ext uri="{FF2B5EF4-FFF2-40B4-BE49-F238E27FC236}">
                    <a16:creationId xmlns:a16="http://schemas.microsoft.com/office/drawing/2014/main" id="{9958618C-1A7F-89AD-D15A-A4AD3729A815}"/>
                  </a:ext>
                </a:extLst>
              </p:cNvPr>
              <p:cNvSpPr/>
              <p:nvPr/>
            </p:nvSpPr>
            <p:spPr bwMode="gray">
              <a:xfrm>
                <a:off x="8491835" y="3249850"/>
                <a:ext cx="214661" cy="212005"/>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de-DE">
                  <a:solidFill>
                    <a:srgbClr val="FFFFFF"/>
                  </a:solidFill>
                  <a:latin typeface="Arial" panose="020B0604020202020204" pitchFamily="34" charset="0"/>
                  <a:ea typeface="Arial Unicode MS"/>
                  <a:cs typeface="Arial"/>
                </a:endParaRPr>
              </a:p>
            </p:txBody>
          </p:sp>
          <p:sp>
            <p:nvSpPr>
              <p:cNvPr id="266" name="Ellipse 51">
                <a:extLst>
                  <a:ext uri="{FF2B5EF4-FFF2-40B4-BE49-F238E27FC236}">
                    <a16:creationId xmlns:a16="http://schemas.microsoft.com/office/drawing/2014/main" id="{70608556-9237-F803-24F3-9CA083FB6807}"/>
                  </a:ext>
                </a:extLst>
              </p:cNvPr>
              <p:cNvSpPr/>
              <p:nvPr/>
            </p:nvSpPr>
            <p:spPr bwMode="gray">
              <a:xfrm>
                <a:off x="8553767" y="3311016"/>
                <a:ext cx="90796" cy="8967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de-DE">
                  <a:solidFill>
                    <a:srgbClr val="FFFFFF"/>
                  </a:solidFill>
                  <a:latin typeface="Arial" panose="020B0604020202020204" pitchFamily="34" charset="0"/>
                  <a:ea typeface="Arial Unicode MS"/>
                  <a:cs typeface="Arial"/>
                </a:endParaRPr>
              </a:p>
            </p:txBody>
          </p:sp>
        </p:grpSp>
        <p:grpSp>
          <p:nvGrpSpPr>
            <p:cNvPr id="19" name="Group 7">
              <a:extLst>
                <a:ext uri="{FF2B5EF4-FFF2-40B4-BE49-F238E27FC236}">
                  <a16:creationId xmlns:a16="http://schemas.microsoft.com/office/drawing/2014/main" id="{6F513387-CD8C-6439-BFCA-B4D44486B4BD}"/>
                </a:ext>
              </a:extLst>
            </p:cNvPr>
            <p:cNvGrpSpPr/>
            <p:nvPr/>
          </p:nvGrpSpPr>
          <p:grpSpPr>
            <a:xfrm>
              <a:off x="8696144" y="2618077"/>
              <a:ext cx="214661" cy="212005"/>
              <a:chOff x="8686260" y="2789203"/>
              <a:chExt cx="214661" cy="212005"/>
            </a:xfrm>
          </p:grpSpPr>
          <p:sp>
            <p:nvSpPr>
              <p:cNvPr id="62" name="Ellipse 44">
                <a:extLst>
                  <a:ext uri="{FF2B5EF4-FFF2-40B4-BE49-F238E27FC236}">
                    <a16:creationId xmlns:a16="http://schemas.microsoft.com/office/drawing/2014/main" id="{6227402D-AC56-9D26-7D1A-3441276B9546}"/>
                  </a:ext>
                </a:extLst>
              </p:cNvPr>
              <p:cNvSpPr/>
              <p:nvPr/>
            </p:nvSpPr>
            <p:spPr bwMode="gray">
              <a:xfrm>
                <a:off x="8686260" y="2789203"/>
                <a:ext cx="214661" cy="212005"/>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de-DE">
                  <a:solidFill>
                    <a:srgbClr val="FFFFFF"/>
                  </a:solidFill>
                  <a:latin typeface="Arial" panose="020B0604020202020204" pitchFamily="34" charset="0"/>
                  <a:ea typeface="Arial Unicode MS"/>
                  <a:cs typeface="Arial"/>
                </a:endParaRPr>
              </a:p>
            </p:txBody>
          </p:sp>
          <p:sp>
            <p:nvSpPr>
              <p:cNvPr id="256" name="Ellipse 52">
                <a:extLst>
                  <a:ext uri="{FF2B5EF4-FFF2-40B4-BE49-F238E27FC236}">
                    <a16:creationId xmlns:a16="http://schemas.microsoft.com/office/drawing/2014/main" id="{161B20CF-224E-8A09-0AE4-0A73FFBA89DE}"/>
                  </a:ext>
                </a:extLst>
              </p:cNvPr>
              <p:cNvSpPr/>
              <p:nvPr/>
            </p:nvSpPr>
            <p:spPr bwMode="gray">
              <a:xfrm>
                <a:off x="8748381" y="2850428"/>
                <a:ext cx="91037" cy="8991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de-DE">
                  <a:solidFill>
                    <a:srgbClr val="FFFFFF"/>
                  </a:solidFill>
                  <a:latin typeface="Arial" panose="020B0604020202020204" pitchFamily="34" charset="0"/>
                  <a:ea typeface="Arial Unicode MS"/>
                  <a:cs typeface="Arial"/>
                </a:endParaRPr>
              </a:p>
            </p:txBody>
          </p:sp>
        </p:grpSp>
        <p:sp>
          <p:nvSpPr>
            <p:cNvPr id="20" name="Ellipse 53">
              <a:extLst>
                <a:ext uri="{FF2B5EF4-FFF2-40B4-BE49-F238E27FC236}">
                  <a16:creationId xmlns:a16="http://schemas.microsoft.com/office/drawing/2014/main" id="{6F38C52C-C092-6F86-439A-D677558DB009}"/>
                </a:ext>
              </a:extLst>
            </p:cNvPr>
            <p:cNvSpPr/>
            <p:nvPr/>
          </p:nvSpPr>
          <p:spPr bwMode="gray">
            <a:xfrm>
              <a:off x="6981729" y="3174930"/>
              <a:ext cx="90796" cy="89673"/>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8"/>
              <a:endParaRPr lang="de-DE">
                <a:solidFill>
                  <a:srgbClr val="FFFFFF"/>
                </a:solidFill>
                <a:latin typeface="Arial" panose="020B0604020202020204" pitchFamily="34" charset="0"/>
                <a:ea typeface="Arial Unicode MS"/>
                <a:cs typeface="Arial"/>
              </a:endParaRPr>
            </a:p>
          </p:txBody>
        </p:sp>
        <p:pic>
          <p:nvPicPr>
            <p:cNvPr id="21" name="Graphic 84">
              <a:extLst>
                <a:ext uri="{FF2B5EF4-FFF2-40B4-BE49-F238E27FC236}">
                  <a16:creationId xmlns:a16="http://schemas.microsoft.com/office/drawing/2014/main" id="{7F5C881B-AF03-156F-578F-3C8B162C838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07963" y="2799989"/>
              <a:ext cx="1023011" cy="356191"/>
            </a:xfrm>
            <a:prstGeom prst="rect">
              <a:avLst/>
            </a:prstGeom>
          </p:spPr>
        </p:pic>
        <p:pic>
          <p:nvPicPr>
            <p:cNvPr id="68" name="Grafik 67" descr="Ein Bild, das Schrift, Grafiken, Logo, Grafikdesign enthält.&#10;&#10;Automatisch generierte Beschreibung">
              <a:extLst>
                <a:ext uri="{FF2B5EF4-FFF2-40B4-BE49-F238E27FC236}">
                  <a16:creationId xmlns:a16="http://schemas.microsoft.com/office/drawing/2014/main" id="{A6C89246-85DE-9B34-DCA0-0492783A69F8}"/>
                </a:ext>
              </a:extLst>
            </p:cNvPr>
            <p:cNvPicPr>
              <a:picLocks noChangeAspect="1"/>
            </p:cNvPicPr>
            <p:nvPr/>
          </p:nvPicPr>
          <p:blipFill>
            <a:blip r:embed="rId20"/>
            <a:stretch>
              <a:fillRect/>
            </a:stretch>
          </p:blipFill>
          <p:spPr>
            <a:xfrm>
              <a:off x="9125833" y="3363513"/>
              <a:ext cx="1315707" cy="430257"/>
            </a:xfrm>
            <a:prstGeom prst="rect">
              <a:avLst/>
            </a:prstGeom>
          </p:spPr>
        </p:pic>
      </p:grpSp>
      <p:pic>
        <p:nvPicPr>
          <p:cNvPr id="8" name="Picture 1" descr="A logo with a leaf and letter&#10;&#10;Description automatically generated">
            <a:extLst>
              <a:ext uri="{FF2B5EF4-FFF2-40B4-BE49-F238E27FC236}">
                <a16:creationId xmlns:a16="http://schemas.microsoft.com/office/drawing/2014/main" id="{53EA3DBA-D097-C8E0-2624-6DFD5215DFC5}"/>
              </a:ext>
            </a:extLst>
          </p:cNvPr>
          <p:cNvPicPr>
            <a:picLocks noChangeAspect="1"/>
          </p:cNvPicPr>
          <p:nvPr/>
        </p:nvPicPr>
        <p:blipFill>
          <a:blip r:embed="rId21"/>
          <a:stretch>
            <a:fillRect/>
          </a:stretch>
        </p:blipFill>
        <p:spPr>
          <a:xfrm>
            <a:off x="10520377" y="1080293"/>
            <a:ext cx="1269104" cy="442684"/>
          </a:xfrm>
          <a:prstGeom prst="rect">
            <a:avLst/>
          </a:prstGeom>
        </p:spPr>
      </p:pic>
    </p:spTree>
    <p:extLst>
      <p:ext uri="{BB962C8B-B14F-4D97-AF65-F5344CB8AC3E}">
        <p14:creationId xmlns:p14="http://schemas.microsoft.com/office/powerpoint/2010/main" val="90796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B6A97B5-477F-E736-A7B3-E3BA042FD14C}"/>
              </a:ext>
            </a:extLst>
          </p:cNvPr>
          <p:cNvSpPr>
            <a:spLocks noGrp="1"/>
          </p:cNvSpPr>
          <p:nvPr>
            <p:ph type="subTitle" idx="13"/>
          </p:nvPr>
        </p:nvSpPr>
        <p:spPr/>
        <p:txBody>
          <a:bodyPr>
            <a:normAutofit fontScale="70000" lnSpcReduction="20000"/>
          </a:bodyPr>
          <a:lstStyle/>
          <a:p>
            <a:endParaRPr lang="en-US"/>
          </a:p>
        </p:txBody>
      </p:sp>
      <p:sp>
        <p:nvSpPr>
          <p:cNvPr id="3" name="Title 2">
            <a:extLst>
              <a:ext uri="{FF2B5EF4-FFF2-40B4-BE49-F238E27FC236}">
                <a16:creationId xmlns:a16="http://schemas.microsoft.com/office/drawing/2014/main" id="{476765AA-6242-07F4-9316-029C15549EB7}"/>
              </a:ext>
            </a:extLst>
          </p:cNvPr>
          <p:cNvSpPr>
            <a:spLocks noGrp="1"/>
          </p:cNvSpPr>
          <p:nvPr>
            <p:ph type="title"/>
          </p:nvPr>
        </p:nvSpPr>
        <p:spPr/>
        <p:txBody>
          <a:bodyPr>
            <a:normAutofit/>
          </a:bodyPr>
          <a:lstStyle/>
          <a:p>
            <a:r>
              <a:rPr lang="en-US" dirty="0" err="1"/>
              <a:t>CropKey</a:t>
            </a:r>
            <a:r>
              <a:rPr lang="en-US" dirty="0"/>
              <a:t>: Unlock the future of crop protection</a:t>
            </a:r>
          </a:p>
        </p:txBody>
      </p:sp>
    </p:spTree>
    <p:extLst>
      <p:ext uri="{BB962C8B-B14F-4D97-AF65-F5344CB8AC3E}">
        <p14:creationId xmlns:p14="http://schemas.microsoft.com/office/powerpoint/2010/main" val="75433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196670-4022-4481-9E07-AA74543EFDEB}"/>
              </a:ext>
            </a:extLst>
          </p:cNvPr>
          <p:cNvSpPr>
            <a:spLocks noGrp="1"/>
          </p:cNvSpPr>
          <p:nvPr>
            <p:ph type="subTitle" idx="13"/>
          </p:nvPr>
        </p:nvSpPr>
        <p:spPr>
          <a:xfrm>
            <a:off x="1061461" y="1307471"/>
            <a:ext cx="5976401" cy="751719"/>
          </a:xfrm>
        </p:spPr>
        <p:txBody>
          <a:bodyPr>
            <a:noAutofit/>
          </a:bodyPr>
          <a:lstStyle/>
          <a:p>
            <a:pPr algn="ctr"/>
            <a:r>
              <a:rPr lang="en-US" b="1" dirty="0">
                <a:solidFill>
                  <a:srgbClr val="0000FF"/>
                </a:solidFill>
              </a:rPr>
              <a:t>Inosine-5′-Monophosphate Dehydrogenase: Rate-Limiting Step in </a:t>
            </a:r>
            <a:r>
              <a:rPr lang="en-US" b="1" i="1" dirty="0">
                <a:solidFill>
                  <a:srgbClr val="0000FF"/>
                </a:solidFill>
              </a:rPr>
              <a:t>de novo </a:t>
            </a:r>
            <a:r>
              <a:rPr lang="en-US" b="1" dirty="0">
                <a:solidFill>
                  <a:srgbClr val="0000FF"/>
                </a:solidFill>
              </a:rPr>
              <a:t>Guanine Nucleotide Biosynthesis</a:t>
            </a:r>
          </a:p>
        </p:txBody>
      </p:sp>
      <p:sp>
        <p:nvSpPr>
          <p:cNvPr id="3" name="Title 2">
            <a:extLst>
              <a:ext uri="{FF2B5EF4-FFF2-40B4-BE49-F238E27FC236}">
                <a16:creationId xmlns:a16="http://schemas.microsoft.com/office/drawing/2014/main" id="{85022921-02D9-4BC9-BB71-FDC6E8CF5BF2}"/>
              </a:ext>
            </a:extLst>
          </p:cNvPr>
          <p:cNvSpPr>
            <a:spLocks noGrp="1"/>
          </p:cNvSpPr>
          <p:nvPr>
            <p:ph type="title"/>
          </p:nvPr>
        </p:nvSpPr>
        <p:spPr/>
        <p:txBody>
          <a:bodyPr>
            <a:normAutofit fontScale="90000"/>
          </a:bodyPr>
          <a:lstStyle/>
          <a:p>
            <a:r>
              <a:rPr lang="en-US" dirty="0"/>
              <a:t>IMPDH: A Genetically and Chemically Validated Target in Fungi</a:t>
            </a:r>
          </a:p>
        </p:txBody>
      </p:sp>
      <p:sp>
        <p:nvSpPr>
          <p:cNvPr id="4" name="Footer Placeholder 3">
            <a:extLst>
              <a:ext uri="{FF2B5EF4-FFF2-40B4-BE49-F238E27FC236}">
                <a16:creationId xmlns:a16="http://schemas.microsoft.com/office/drawing/2014/main" id="{B34ACEEC-47E5-46D5-BB49-DAD8BDC7A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B100E4-4F49-4707-B7F5-507C8EE8199D}"/>
              </a:ext>
            </a:extLst>
          </p:cNvPr>
          <p:cNvSpPr>
            <a:spLocks noGrp="1"/>
          </p:cNvSpPr>
          <p:nvPr>
            <p:ph type="sldNum" sz="quarter" idx="12"/>
          </p:nvPr>
        </p:nvSpPr>
        <p:spPr/>
        <p:txBody>
          <a:bodyPr/>
          <a:lstStyle/>
          <a:p>
            <a:fld id="{EEAD9179-7A6B-4268-BEB2-F3B8EB06115B}" type="slidenum">
              <a:rPr lang="en-US" smtClean="0"/>
              <a:t>3</a:t>
            </a:fld>
            <a:endParaRPr lang="en-US"/>
          </a:p>
        </p:txBody>
      </p:sp>
      <p:pic>
        <p:nvPicPr>
          <p:cNvPr id="1026" name="Picture 2">
            <a:extLst>
              <a:ext uri="{FF2B5EF4-FFF2-40B4-BE49-F238E27FC236}">
                <a16:creationId xmlns:a16="http://schemas.microsoft.com/office/drawing/2014/main" id="{C0F23BF6-1343-4E36-B9FD-9F3AEAFE2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915" y="2079194"/>
            <a:ext cx="5778226" cy="39045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6B33137-5FB1-46C6-90A8-CAE8503DE6F2}"/>
              </a:ext>
            </a:extLst>
          </p:cNvPr>
          <p:cNvSpPr/>
          <p:nvPr/>
        </p:nvSpPr>
        <p:spPr>
          <a:xfrm>
            <a:off x="981949" y="5748614"/>
            <a:ext cx="5853240" cy="461665"/>
          </a:xfrm>
          <a:prstGeom prst="rect">
            <a:avLst/>
          </a:prstGeom>
        </p:spPr>
        <p:txBody>
          <a:bodyPr wrap="square">
            <a:spAutoFit/>
          </a:bodyPr>
          <a:lstStyle/>
          <a:p>
            <a:r>
              <a:rPr lang="en-US" sz="1200" dirty="0"/>
              <a:t>IMP Dehydrogenase: Structure,</a:t>
            </a:r>
          </a:p>
          <a:p>
            <a:r>
              <a:rPr lang="en-US" sz="1200" dirty="0"/>
              <a:t> Mechanism, and Inhibition. Lizbeth Hedstrom. Chemical Reviews 2009 109 (7), 2903</a:t>
            </a:r>
          </a:p>
        </p:txBody>
      </p:sp>
      <p:grpSp>
        <p:nvGrpSpPr>
          <p:cNvPr id="6" name="Groupe 2">
            <a:extLst>
              <a:ext uri="{FF2B5EF4-FFF2-40B4-BE49-F238E27FC236}">
                <a16:creationId xmlns:a16="http://schemas.microsoft.com/office/drawing/2014/main" id="{1F5624D9-8366-DA47-943C-779552AA63BC}"/>
              </a:ext>
            </a:extLst>
          </p:cNvPr>
          <p:cNvGrpSpPr/>
          <p:nvPr/>
        </p:nvGrpSpPr>
        <p:grpSpPr>
          <a:xfrm>
            <a:off x="7782339" y="2335696"/>
            <a:ext cx="3634409" cy="2599146"/>
            <a:chOff x="838200" y="2390348"/>
            <a:chExt cx="5181600" cy="3221892"/>
          </a:xfrm>
        </p:grpSpPr>
        <p:pic>
          <p:nvPicPr>
            <p:cNvPr id="7" name="Picture 6">
              <a:extLst>
                <a:ext uri="{FF2B5EF4-FFF2-40B4-BE49-F238E27FC236}">
                  <a16:creationId xmlns:a16="http://schemas.microsoft.com/office/drawing/2014/main" id="{8BF0F511-C211-8549-7C9A-1FF344288E6F}"/>
                </a:ext>
              </a:extLst>
            </p:cNvPr>
            <p:cNvPicPr>
              <a:picLocks noChangeAspect="1"/>
            </p:cNvPicPr>
            <p:nvPr/>
          </p:nvPicPr>
          <p:blipFill>
            <a:blip r:embed="rId6"/>
            <a:stretch>
              <a:fillRect/>
            </a:stretch>
          </p:blipFill>
          <p:spPr>
            <a:xfrm>
              <a:off x="838200" y="2390348"/>
              <a:ext cx="5181600" cy="3221892"/>
            </a:xfrm>
            <a:prstGeom prst="rect">
              <a:avLst/>
            </a:prstGeom>
            <a:noFill/>
          </p:spPr>
        </p:pic>
        <p:sp>
          <p:nvSpPr>
            <p:cNvPr id="9" name="Rectangle 8">
              <a:extLst>
                <a:ext uri="{FF2B5EF4-FFF2-40B4-BE49-F238E27FC236}">
                  <a16:creationId xmlns:a16="http://schemas.microsoft.com/office/drawing/2014/main" id="{82A27F30-E98B-DCA7-1568-2D2006B42293}"/>
                </a:ext>
              </a:extLst>
            </p:cNvPr>
            <p:cNvSpPr/>
            <p:nvPr>
              <p:custDataLst>
                <p:tags r:id="rId1"/>
              </p:custDataLst>
            </p:nvPr>
          </p:nvSpPr>
          <p:spPr>
            <a:xfrm>
              <a:off x="2770632" y="2426924"/>
              <a:ext cx="1353312" cy="27055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83039FE-EDDF-D505-3567-CA907198DF3E}"/>
              </a:ext>
            </a:extLst>
          </p:cNvPr>
          <p:cNvSpPr txBox="1"/>
          <p:nvPr/>
        </p:nvSpPr>
        <p:spPr>
          <a:xfrm>
            <a:off x="7570717" y="1308263"/>
            <a:ext cx="3916433" cy="646331"/>
          </a:xfrm>
          <a:prstGeom prst="rect">
            <a:avLst/>
          </a:prstGeom>
          <a:noFill/>
        </p:spPr>
        <p:txBody>
          <a:bodyPr wrap="square">
            <a:spAutoFit/>
          </a:bodyPr>
          <a:lstStyle/>
          <a:p>
            <a:pPr algn="ctr"/>
            <a:r>
              <a:rPr lang="en-US" b="1" dirty="0">
                <a:solidFill>
                  <a:srgbClr val="0000FF"/>
                </a:solidFill>
              </a:rPr>
              <a:t>Growth Inhibition of </a:t>
            </a:r>
            <a:r>
              <a:rPr lang="en-US" b="1" i="1" dirty="0">
                <a:solidFill>
                  <a:srgbClr val="0000FF"/>
                </a:solidFill>
              </a:rPr>
              <a:t>Septoria tritici </a:t>
            </a:r>
            <a:r>
              <a:rPr lang="en-US" b="1" dirty="0">
                <a:solidFill>
                  <a:srgbClr val="0000FF"/>
                </a:solidFill>
              </a:rPr>
              <a:t>by Mycophenolic Acid</a:t>
            </a:r>
          </a:p>
        </p:txBody>
      </p:sp>
      <p:sp>
        <p:nvSpPr>
          <p:cNvPr id="13" name="TextBox 12">
            <a:extLst>
              <a:ext uri="{FF2B5EF4-FFF2-40B4-BE49-F238E27FC236}">
                <a16:creationId xmlns:a16="http://schemas.microsoft.com/office/drawing/2014/main" id="{F67D93F7-E960-FACC-5C9D-FEF71D80A11F}"/>
              </a:ext>
            </a:extLst>
          </p:cNvPr>
          <p:cNvSpPr txBox="1"/>
          <p:nvPr/>
        </p:nvSpPr>
        <p:spPr>
          <a:xfrm>
            <a:off x="7782338" y="5170695"/>
            <a:ext cx="3807515" cy="923330"/>
          </a:xfrm>
          <a:prstGeom prst="rect">
            <a:avLst/>
          </a:prstGeom>
          <a:noFill/>
        </p:spPr>
        <p:txBody>
          <a:bodyPr wrap="square" lIns="91440" tIns="45720" rIns="91440" bIns="45720" anchor="t">
            <a:spAutoFit/>
          </a:bodyPr>
          <a:lstStyle/>
          <a:p>
            <a:r>
              <a:rPr lang="en-US" dirty="0"/>
              <a:t>culture medium supplemented with 0.4 mM Guanosine (</a:t>
            </a:r>
            <a:r>
              <a:rPr lang="en-US" b="1" dirty="0">
                <a:solidFill>
                  <a:schemeClr val="accent6">
                    <a:lumMod val="75000"/>
                  </a:schemeClr>
                </a:solidFill>
              </a:rPr>
              <a:t>green</a:t>
            </a:r>
            <a:r>
              <a:rPr lang="en-US" dirty="0"/>
              <a:t>) or NOT (</a:t>
            </a:r>
            <a:r>
              <a:rPr lang="en-US" b="1" dirty="0">
                <a:solidFill>
                  <a:srgbClr val="0000FF"/>
                </a:solidFill>
              </a:rPr>
              <a:t>blue</a:t>
            </a:r>
            <a:r>
              <a:rPr lang="en-US" dirty="0"/>
              <a:t>).  </a:t>
            </a:r>
          </a:p>
        </p:txBody>
      </p:sp>
    </p:spTree>
    <p:extLst>
      <p:ext uri="{BB962C8B-B14F-4D97-AF65-F5344CB8AC3E}">
        <p14:creationId xmlns:p14="http://schemas.microsoft.com/office/powerpoint/2010/main" val="351843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4"/>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42E802-3EFD-216F-1738-C4A47697ED12}"/>
              </a:ext>
            </a:extLst>
          </p:cNvPr>
          <p:cNvPicPr>
            <a:picLocks noChangeAspect="1"/>
          </p:cNvPicPr>
          <p:nvPr/>
        </p:nvPicPr>
        <p:blipFill>
          <a:blip r:embed="rId5"/>
          <a:stretch>
            <a:fillRect/>
          </a:stretch>
        </p:blipFill>
        <p:spPr>
          <a:xfrm>
            <a:off x="614666" y="2261738"/>
            <a:ext cx="6437816" cy="3120470"/>
          </a:xfrm>
          <a:prstGeom prst="rect">
            <a:avLst/>
          </a:prstGeom>
        </p:spPr>
      </p:pic>
      <p:sp>
        <p:nvSpPr>
          <p:cNvPr id="6" name="Subtitle 5"/>
          <p:cNvSpPr>
            <a:spLocks noGrp="1"/>
          </p:cNvSpPr>
          <p:nvPr>
            <p:ph type="subTitle" idx="13"/>
          </p:nvPr>
        </p:nvSpPr>
        <p:spPr>
          <a:xfrm>
            <a:off x="947058" y="1531279"/>
            <a:ext cx="5369046" cy="471840"/>
          </a:xfrm>
        </p:spPr>
        <p:txBody>
          <a:bodyPr>
            <a:normAutofit fontScale="92500"/>
          </a:bodyPr>
          <a:lstStyle/>
          <a:p>
            <a:pPr algn="ctr"/>
            <a:r>
              <a:rPr lang="en-US" b="1" dirty="0">
                <a:solidFill>
                  <a:srgbClr val="0000FF"/>
                </a:solidFill>
              </a:rPr>
              <a:t>Sequence Alignment of Human and Fungal IMPDHs</a:t>
            </a:r>
          </a:p>
        </p:txBody>
      </p:sp>
      <p:sp>
        <p:nvSpPr>
          <p:cNvPr id="2" name="Title 1"/>
          <p:cNvSpPr>
            <a:spLocks noGrp="1"/>
          </p:cNvSpPr>
          <p:nvPr>
            <p:ph type="title"/>
          </p:nvPr>
        </p:nvSpPr>
        <p:spPr>
          <a:xfrm>
            <a:off x="844296" y="10567"/>
            <a:ext cx="10943615" cy="1270850"/>
          </a:xfrm>
        </p:spPr>
        <p:txBody>
          <a:bodyPr>
            <a:normAutofit fontScale="90000"/>
          </a:bodyPr>
          <a:lstStyle/>
          <a:p>
            <a:r>
              <a:rPr lang="en-US" dirty="0"/>
              <a:t>High Conservation of the Small Molecule Binding Site in IMPDHs</a:t>
            </a:r>
          </a:p>
        </p:txBody>
      </p:sp>
      <p:sp>
        <p:nvSpPr>
          <p:cNvPr id="13" name="Fußzeilenplatzhalter 12"/>
          <p:cNvSpPr>
            <a:spLocks noGrp="1"/>
          </p:cNvSpPr>
          <p:nvPr>
            <p:ph type="ftr" sz="quarter" idx="11"/>
          </p:nvPr>
        </p:nvSpPr>
        <p:spPr/>
        <p:txBody>
          <a:bodyPr/>
          <a:lstStyle/>
          <a:p>
            <a:endParaRPr lang="en-US"/>
          </a:p>
        </p:txBody>
      </p:sp>
      <p:sp>
        <p:nvSpPr>
          <p:cNvPr id="14" name="Foliennummernplatzhalter 13"/>
          <p:cNvSpPr>
            <a:spLocks noGrp="1"/>
          </p:cNvSpPr>
          <p:nvPr>
            <p:ph type="sldNum" sz="quarter" idx="12"/>
          </p:nvPr>
        </p:nvSpPr>
        <p:spPr/>
        <p:txBody>
          <a:bodyPr/>
          <a:lstStyle/>
          <a:p>
            <a:fld id="{EEAD9179-7A6B-4268-BEB2-F3B8EB06115B}" type="slidenum">
              <a:rPr lang="en-US" smtClean="0"/>
              <a:t>4</a:t>
            </a:fld>
            <a:endParaRPr lang="en-US"/>
          </a:p>
        </p:txBody>
      </p:sp>
      <p:sp>
        <p:nvSpPr>
          <p:cNvPr id="11" name="TextBox 10">
            <a:extLst>
              <a:ext uri="{FF2B5EF4-FFF2-40B4-BE49-F238E27FC236}">
                <a16:creationId xmlns:a16="http://schemas.microsoft.com/office/drawing/2014/main" id="{908EC55A-E063-4150-853B-55BF0D450BF3}"/>
              </a:ext>
            </a:extLst>
          </p:cNvPr>
          <p:cNvSpPr txBox="1"/>
          <p:nvPr>
            <p:custDataLst>
              <p:tags r:id="rId1"/>
            </p:custDataLst>
          </p:nvPr>
        </p:nvSpPr>
        <p:spPr bwMode="gray">
          <a:xfrm>
            <a:off x="7509682" y="5710706"/>
            <a:ext cx="4500197" cy="570039"/>
          </a:xfrm>
          <a:prstGeom prst="rect">
            <a:avLst/>
          </a:prstGeom>
          <a:noFill/>
        </p:spPr>
        <p:txBody>
          <a:bodyPr vert="horz" wrap="none" lIns="0" tIns="0" rIns="0" bIns="0" rtlCol="0">
            <a:noAutofit/>
          </a:bodyPr>
          <a:lstStyle/>
          <a:p>
            <a:r>
              <a:rPr lang="en-GB" sz="1000">
                <a:solidFill>
                  <a:srgbClr val="000000"/>
                </a:solidFill>
                <a:latin typeface="Arial" panose="020B0604020202020204" pitchFamily="34" charset="0"/>
              </a:rPr>
              <a:t>USTIMA IMPDH X-ray structure in complex with MPA (yellow carbons)</a:t>
            </a:r>
          </a:p>
          <a:p>
            <a:r>
              <a:rPr lang="en-GB" sz="1000">
                <a:solidFill>
                  <a:srgbClr val="000000"/>
                </a:solidFill>
                <a:latin typeface="Arial" panose="020B0604020202020204" pitchFamily="34" charset="0"/>
              </a:rPr>
              <a:t>Residues within 5A from the MPA: green carbons</a:t>
            </a:r>
          </a:p>
        </p:txBody>
      </p:sp>
      <p:sp>
        <p:nvSpPr>
          <p:cNvPr id="15" name="Text Placeholder 2">
            <a:extLst>
              <a:ext uri="{FF2B5EF4-FFF2-40B4-BE49-F238E27FC236}">
                <a16:creationId xmlns:a16="http://schemas.microsoft.com/office/drawing/2014/main" id="{E1DFBB6F-4730-4667-A633-F45FD81576F1}"/>
              </a:ext>
            </a:extLst>
          </p:cNvPr>
          <p:cNvSpPr txBox="1">
            <a:spLocks/>
          </p:cNvSpPr>
          <p:nvPr>
            <p:custDataLst>
              <p:tags r:id="rId2"/>
            </p:custDataLst>
          </p:nvPr>
        </p:nvSpPr>
        <p:spPr>
          <a:xfrm>
            <a:off x="552283" y="5506861"/>
            <a:ext cx="6824711" cy="1444834"/>
          </a:xfrm>
          <a:prstGeom prst="rect">
            <a:avLst/>
          </a:prstGeom>
        </p:spPr>
        <p:txBody>
          <a:bodyPr/>
          <a:lstStyle>
            <a:lvl1pPr marL="0" indent="0" algn="l" defTabSz="914400" rtl="0" eaLnBrk="1" latinLnBrk="0" hangingPunct="1">
              <a:spcBef>
                <a:spcPts val="1200"/>
              </a:spcBef>
              <a:spcAft>
                <a:spcPts val="600"/>
              </a:spcAft>
              <a:buFont typeface="Arial" panose="020B0604020202020204" pitchFamily="34" charset="0"/>
              <a:buNone/>
              <a:defRPr sz="1800" kern="1200">
                <a:solidFill>
                  <a:schemeClr val="accent1"/>
                </a:solidFill>
                <a:latin typeface="+mn-lt"/>
                <a:ea typeface="+mn-ea"/>
                <a:cs typeface="+mn-cs"/>
              </a:defRPr>
            </a:lvl1pPr>
            <a:lvl2pPr marL="270000" indent="-270000" algn="l" defTabSz="914400" rtl="0" eaLnBrk="1" latinLnBrk="0" hangingPunct="1">
              <a:spcBef>
                <a:spcPts val="300"/>
              </a:spcBef>
              <a:spcAft>
                <a:spcPts val="600"/>
              </a:spcAft>
              <a:buFontTx/>
              <a:buBlip>
                <a:blip r:embed="rId6"/>
              </a:buBlip>
              <a:defRPr sz="1800" kern="1200">
                <a:solidFill>
                  <a:schemeClr val="accent1"/>
                </a:solidFill>
                <a:latin typeface="+mn-lt"/>
                <a:ea typeface="+mn-ea"/>
                <a:cs typeface="+mn-cs"/>
              </a:defRPr>
            </a:lvl2pPr>
            <a:lvl3pPr marL="540000" indent="-270000" algn="l" defTabSz="914400" rtl="0" eaLnBrk="1" latinLnBrk="0" hangingPunct="1">
              <a:spcBef>
                <a:spcPts val="300"/>
              </a:spcBef>
              <a:spcAft>
                <a:spcPts val="600"/>
              </a:spcAft>
              <a:buFontTx/>
              <a:buBlip>
                <a:blip r:embed="rId7"/>
              </a:buBlip>
              <a:defRPr sz="1800" kern="1200">
                <a:solidFill>
                  <a:schemeClr val="accent1"/>
                </a:solidFill>
                <a:latin typeface="+mn-lt"/>
                <a:ea typeface="+mn-ea"/>
                <a:cs typeface="+mn-cs"/>
              </a:defRPr>
            </a:lvl3pPr>
            <a:lvl4pPr marL="810000" indent="-270000" algn="l" defTabSz="914400" rtl="0" eaLnBrk="1" latinLnBrk="0" hangingPunct="1">
              <a:spcBef>
                <a:spcPts val="300"/>
              </a:spcBef>
              <a:spcAft>
                <a:spcPts val="600"/>
              </a:spcAft>
              <a:buFontTx/>
              <a:buBlip>
                <a:blip r:embed="rId8"/>
              </a:buBlip>
              <a:defRPr sz="1800" kern="1200">
                <a:solidFill>
                  <a:schemeClr val="accent1"/>
                </a:solidFill>
                <a:latin typeface="+mn-lt"/>
                <a:ea typeface="+mn-ea"/>
                <a:cs typeface="+mn-cs"/>
              </a:defRPr>
            </a:lvl4pPr>
            <a:lvl5pPr marL="1080000" indent="-270000" algn="l" defTabSz="914400" rtl="0" eaLnBrk="1" latinLnBrk="0" hangingPunct="1">
              <a:spcBef>
                <a:spcPts val="300"/>
              </a:spcBef>
              <a:spcAft>
                <a:spcPts val="600"/>
              </a:spcAft>
              <a:buFontTx/>
              <a:buBlip>
                <a:blip r:embed="rId9"/>
              </a:buBlip>
              <a:defRPr sz="1800" kern="1200">
                <a:solidFill>
                  <a:schemeClr val="accent1"/>
                </a:solidFill>
                <a:latin typeface="+mn-lt"/>
                <a:ea typeface="+mn-ea"/>
                <a:cs typeface="+mn-cs"/>
              </a:defRPr>
            </a:lvl5pPr>
            <a:lvl6pPr marL="1080000" indent="-270000" algn="l" defTabSz="914400" rtl="0" eaLnBrk="1" latinLnBrk="0" hangingPunct="1">
              <a:spcBef>
                <a:spcPts val="300"/>
              </a:spcBef>
              <a:spcAft>
                <a:spcPts val="600"/>
              </a:spcAft>
              <a:buFontTx/>
              <a:buBlip>
                <a:blip r:embed="rId9"/>
              </a:buBlip>
              <a:defRPr sz="1800" kern="1200">
                <a:solidFill>
                  <a:schemeClr val="tx1"/>
                </a:solidFill>
                <a:latin typeface="+mn-lt"/>
                <a:ea typeface="+mn-ea"/>
                <a:cs typeface="+mn-cs"/>
              </a:defRPr>
            </a:lvl6pPr>
            <a:lvl7pPr marL="1080000" indent="-270000" algn="l" defTabSz="914400" rtl="0" eaLnBrk="1" latinLnBrk="0" hangingPunct="1">
              <a:spcBef>
                <a:spcPts val="300"/>
              </a:spcBef>
              <a:spcAft>
                <a:spcPts val="600"/>
              </a:spcAft>
              <a:buFontTx/>
              <a:buBlip>
                <a:blip r:embed="rId9"/>
              </a:buBlip>
              <a:defRPr sz="1800" kern="1200">
                <a:solidFill>
                  <a:schemeClr val="tx1"/>
                </a:solidFill>
                <a:latin typeface="+mn-lt"/>
                <a:ea typeface="+mn-ea"/>
                <a:cs typeface="+mn-cs"/>
              </a:defRPr>
            </a:lvl7pPr>
            <a:lvl8pPr marL="1080000" indent="-270000" algn="l" defTabSz="914400" rtl="0" eaLnBrk="1" latinLnBrk="0" hangingPunct="1">
              <a:spcBef>
                <a:spcPts val="300"/>
              </a:spcBef>
              <a:spcAft>
                <a:spcPts val="600"/>
              </a:spcAft>
              <a:buFontTx/>
              <a:buBlip>
                <a:blip r:embed="rId9"/>
              </a:buBlip>
              <a:defRPr sz="1800" kern="1200">
                <a:solidFill>
                  <a:schemeClr val="tx1"/>
                </a:solidFill>
                <a:latin typeface="+mn-lt"/>
                <a:ea typeface="+mn-ea"/>
                <a:cs typeface="+mn-cs"/>
              </a:defRPr>
            </a:lvl8pPr>
            <a:lvl9pPr marL="1080000" indent="-270000" algn="l" defTabSz="914400" rtl="0" eaLnBrk="1" latinLnBrk="0" hangingPunct="1">
              <a:spcBef>
                <a:spcPts val="300"/>
              </a:spcBef>
              <a:spcAft>
                <a:spcPts val="600"/>
              </a:spcAft>
              <a:buFontTx/>
              <a:buBlip>
                <a:blip r:embed="rId9"/>
              </a:buBlip>
              <a:defRPr sz="1800" kern="1200">
                <a:solidFill>
                  <a:schemeClr val="tx1"/>
                </a:solidFill>
                <a:latin typeface="+mn-lt"/>
                <a:ea typeface="+mn-ea"/>
                <a:cs typeface="+mn-cs"/>
              </a:defRPr>
            </a:lvl9pPr>
          </a:lstStyle>
          <a:p>
            <a:pPr lvl="1"/>
            <a:r>
              <a:rPr lang="en-US" sz="1400" dirty="0">
                <a:solidFill>
                  <a:schemeClr val="tx1"/>
                </a:solidFill>
              </a:rPr>
              <a:t>Overall high conservation of the MPA binding site between human and fungi sequences (100% within 5A from MPA)</a:t>
            </a:r>
          </a:p>
        </p:txBody>
      </p:sp>
      <p:sp>
        <p:nvSpPr>
          <p:cNvPr id="24" name="Isosceles Triangle 23">
            <a:extLst>
              <a:ext uri="{FF2B5EF4-FFF2-40B4-BE49-F238E27FC236}">
                <a16:creationId xmlns:a16="http://schemas.microsoft.com/office/drawing/2014/main" id="{42DA6E93-9EFD-4E38-917A-78F4E510AA75}"/>
              </a:ext>
            </a:extLst>
          </p:cNvPr>
          <p:cNvSpPr/>
          <p:nvPr/>
        </p:nvSpPr>
        <p:spPr bwMode="gray">
          <a:xfrm>
            <a:off x="8342366" y="4600349"/>
            <a:ext cx="196165" cy="1691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Arial" panose="020B0604020202020204" pitchFamily="34" charset="0"/>
            </a:endParaRPr>
          </a:p>
        </p:txBody>
      </p:sp>
      <p:sp>
        <p:nvSpPr>
          <p:cNvPr id="25" name="Oval 24">
            <a:extLst>
              <a:ext uri="{FF2B5EF4-FFF2-40B4-BE49-F238E27FC236}">
                <a16:creationId xmlns:a16="http://schemas.microsoft.com/office/drawing/2014/main" id="{5F9386B5-0B8F-4C17-BF34-1FBFD66D11DF}"/>
              </a:ext>
            </a:extLst>
          </p:cNvPr>
          <p:cNvSpPr/>
          <p:nvPr/>
        </p:nvSpPr>
        <p:spPr bwMode="gray">
          <a:xfrm>
            <a:off x="10696785" y="2270450"/>
            <a:ext cx="195943" cy="1959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latin typeface="Arial" panose="020B0604020202020204" pitchFamily="34" charset="0"/>
            </a:endParaRPr>
          </a:p>
        </p:txBody>
      </p:sp>
      <p:pic>
        <p:nvPicPr>
          <p:cNvPr id="9" name="Picture 8" descr="A close-up of a structure&#10;&#10;AI-generated content may be incorrect.">
            <a:extLst>
              <a:ext uri="{FF2B5EF4-FFF2-40B4-BE49-F238E27FC236}">
                <a16:creationId xmlns:a16="http://schemas.microsoft.com/office/drawing/2014/main" id="{4FB06967-6D89-4354-D7E7-678589DA32D1}"/>
              </a:ext>
            </a:extLst>
          </p:cNvPr>
          <p:cNvPicPr>
            <a:picLocks noChangeAspect="1"/>
          </p:cNvPicPr>
          <p:nvPr/>
        </p:nvPicPr>
        <p:blipFill>
          <a:blip r:embed="rId10">
            <a:extLst>
              <a:ext uri="{28A0092B-C50C-407E-A947-70E740481C1C}">
                <a14:useLocalDpi xmlns:a14="http://schemas.microsoft.com/office/drawing/2010/main" val="0"/>
              </a:ext>
            </a:extLst>
          </a:blip>
          <a:srcRect l="22844" t="6025" r="29530" b="6249"/>
          <a:stretch>
            <a:fillRect/>
          </a:stretch>
        </p:blipFill>
        <p:spPr>
          <a:xfrm>
            <a:off x="7376994" y="2252981"/>
            <a:ext cx="4114800" cy="3225839"/>
          </a:xfrm>
          <a:prstGeom prst="rect">
            <a:avLst/>
          </a:prstGeom>
        </p:spPr>
      </p:pic>
      <p:sp>
        <p:nvSpPr>
          <p:cNvPr id="3" name="Subtitle 5">
            <a:extLst>
              <a:ext uri="{FF2B5EF4-FFF2-40B4-BE49-F238E27FC236}">
                <a16:creationId xmlns:a16="http://schemas.microsoft.com/office/drawing/2014/main" id="{064D13AE-9528-380E-3580-F3FCBFEA1A95}"/>
              </a:ext>
            </a:extLst>
          </p:cNvPr>
          <p:cNvSpPr txBox="1">
            <a:spLocks/>
          </p:cNvSpPr>
          <p:nvPr/>
        </p:nvSpPr>
        <p:spPr bwMode="gray">
          <a:xfrm>
            <a:off x="7196289" y="1543618"/>
            <a:ext cx="4500197" cy="471840"/>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accent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mn-lt"/>
                <a:ea typeface="+mn-ea"/>
                <a:cs typeface="+mn-cs"/>
              </a:defRPr>
            </a:lvl6pPr>
            <a:lvl7pPr marL="0" indent="0" algn="l"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mn-lt"/>
                <a:ea typeface="+mn-ea"/>
                <a:cs typeface="+mn-cs"/>
              </a:defRPr>
            </a:lvl7pPr>
            <a:lvl8pPr marL="0" indent="0" algn="l"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800" kern="1200">
                <a:solidFill>
                  <a:schemeClr val="accent1"/>
                </a:solidFill>
                <a:latin typeface="+mn-lt"/>
                <a:ea typeface="+mn-ea"/>
                <a:cs typeface="+mn-cs"/>
              </a:defRPr>
            </a:lvl9pPr>
          </a:lstStyle>
          <a:p>
            <a:pPr algn="ctr"/>
            <a:r>
              <a:rPr lang="en-US" b="1" dirty="0">
                <a:solidFill>
                  <a:srgbClr val="0000FF"/>
                </a:solidFill>
              </a:rPr>
              <a:t>Interaction between fungal IMPDH and small molecule inhibitor</a:t>
            </a:r>
          </a:p>
        </p:txBody>
      </p:sp>
    </p:spTree>
    <p:extLst>
      <p:ext uri="{BB962C8B-B14F-4D97-AF65-F5344CB8AC3E}">
        <p14:creationId xmlns:p14="http://schemas.microsoft.com/office/powerpoint/2010/main" val="265178218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3941785-FA67-4534-A7E6-5340FCFD22D3}"/>
              </a:ext>
            </a:extLst>
          </p:cNvPr>
          <p:cNvSpPr>
            <a:spLocks noGrp="1"/>
          </p:cNvSpPr>
          <p:nvPr>
            <p:ph type="ftr" sz="quarter" idx="11"/>
            <p:custDataLst>
              <p:tags r:id="rId1"/>
            </p:custDataLst>
          </p:nvPr>
        </p:nvSpPr>
        <p:spPr>
          <a:xfrm>
            <a:off x="4038600" y="5948135"/>
            <a:ext cx="4114800" cy="365125"/>
          </a:xfrm>
        </p:spPr>
        <p:txBody>
          <a:bodyPr/>
          <a:lstStyle/>
          <a:p>
            <a:r>
              <a:rPr lang="en-US"/>
              <a:t>/// SMOL Peptide Project Review /// 31 March 2025</a:t>
            </a:r>
          </a:p>
        </p:txBody>
      </p:sp>
      <p:sp>
        <p:nvSpPr>
          <p:cNvPr id="5" name="Slide Number Placeholder 4">
            <a:extLst>
              <a:ext uri="{FF2B5EF4-FFF2-40B4-BE49-F238E27FC236}">
                <a16:creationId xmlns:a16="http://schemas.microsoft.com/office/drawing/2014/main" id="{288DD30A-C9F8-4967-9172-86F7E0657D61}"/>
              </a:ext>
            </a:extLst>
          </p:cNvPr>
          <p:cNvSpPr>
            <a:spLocks noGrp="1"/>
          </p:cNvSpPr>
          <p:nvPr>
            <p:ph type="sldNum" sz="quarter" idx="12"/>
            <p:custDataLst>
              <p:tags r:id="rId2"/>
            </p:custDataLst>
          </p:nvPr>
        </p:nvSpPr>
        <p:spPr/>
        <p:txBody>
          <a:bodyPr/>
          <a:lstStyle/>
          <a:p>
            <a:fld id="{EEAD9179-7A6B-4268-BEB2-F3B8EB06115B}" type="slidenum">
              <a:rPr lang="en-US"/>
              <a:t>5</a:t>
            </a:fld>
            <a:endParaRPr lang="en-US" dirty="0"/>
          </a:p>
        </p:txBody>
      </p:sp>
      <p:sp>
        <p:nvSpPr>
          <p:cNvPr id="7" name="Oval 6">
            <a:extLst>
              <a:ext uri="{FF2B5EF4-FFF2-40B4-BE49-F238E27FC236}">
                <a16:creationId xmlns:a16="http://schemas.microsoft.com/office/drawing/2014/main" id="{BC73BD79-96FB-1EDE-D3B6-F02B8440FF84}"/>
              </a:ext>
            </a:extLst>
          </p:cNvPr>
          <p:cNvSpPr/>
          <p:nvPr>
            <p:custDataLst>
              <p:tags r:id="rId3"/>
            </p:custDataLst>
          </p:nvPr>
        </p:nvSpPr>
        <p:spPr bwMode="gray">
          <a:xfrm>
            <a:off x="3864020" y="2659462"/>
            <a:ext cx="4378140" cy="168908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WHY PEPTIDES?</a:t>
            </a:r>
          </a:p>
        </p:txBody>
      </p:sp>
      <p:sp>
        <p:nvSpPr>
          <p:cNvPr id="9" name="TextBox 8">
            <a:extLst>
              <a:ext uri="{FF2B5EF4-FFF2-40B4-BE49-F238E27FC236}">
                <a16:creationId xmlns:a16="http://schemas.microsoft.com/office/drawing/2014/main" id="{D1638D2D-A692-49A1-F430-B09DEDBBF9A5}"/>
              </a:ext>
            </a:extLst>
          </p:cNvPr>
          <p:cNvSpPr txBox="1"/>
          <p:nvPr/>
        </p:nvSpPr>
        <p:spPr bwMode="gray">
          <a:xfrm>
            <a:off x="699295" y="261225"/>
            <a:ext cx="11146444" cy="1203919"/>
          </a:xfrm>
          <a:prstGeom prst="rect">
            <a:avLst/>
          </a:prstGeom>
          <a:noFill/>
        </p:spPr>
        <p:txBody>
          <a:bodyPr wrap="square">
            <a:spAutoFit/>
          </a:bodyPr>
          <a:lstStyle/>
          <a:p>
            <a:pPr>
              <a:lnSpc>
                <a:spcPct val="90000"/>
              </a:lnSpc>
              <a:spcBef>
                <a:spcPct val="0"/>
              </a:spcBef>
            </a:pPr>
            <a:r>
              <a:rPr lang="en-US" sz="4000" dirty="0">
                <a:latin typeface="+mj-lt"/>
                <a:ea typeface="+mj-ea"/>
                <a:cs typeface="+mj-cs"/>
              </a:rPr>
              <a:t>Peptide Modalities: An Emerging Technology for Crop Protection</a:t>
            </a:r>
            <a:endParaRPr lang="en-US" sz="1050" b="1" dirty="0"/>
          </a:p>
        </p:txBody>
      </p:sp>
      <p:sp>
        <p:nvSpPr>
          <p:cNvPr id="10" name="TextBox 9">
            <a:extLst>
              <a:ext uri="{FF2B5EF4-FFF2-40B4-BE49-F238E27FC236}">
                <a16:creationId xmlns:a16="http://schemas.microsoft.com/office/drawing/2014/main" id="{34DD8241-1B3E-9A47-63DD-ABEBDA71781C}"/>
              </a:ext>
            </a:extLst>
          </p:cNvPr>
          <p:cNvSpPr txBox="1"/>
          <p:nvPr>
            <p:custDataLst>
              <p:tags r:id="rId4"/>
            </p:custDataLst>
          </p:nvPr>
        </p:nvSpPr>
        <p:spPr bwMode="gray">
          <a:xfrm>
            <a:off x="1270933" y="1932739"/>
            <a:ext cx="2160494" cy="313765"/>
          </a:xfrm>
          <a:prstGeom prst="rect">
            <a:avLst/>
          </a:prstGeom>
          <a:noFill/>
        </p:spPr>
        <p:txBody>
          <a:bodyPr wrap="square" lIns="0" tIns="0" rIns="0" bIns="0" rtlCol="0" anchor="t">
            <a:noAutofit/>
          </a:bodyPr>
          <a:lstStyle/>
          <a:p>
            <a:pPr algn="ctr"/>
            <a:r>
              <a:rPr lang="en-US" dirty="0"/>
              <a:t>Potential disruptive technology (5%+ in Pharma 2022)</a:t>
            </a:r>
          </a:p>
        </p:txBody>
      </p:sp>
      <p:sp>
        <p:nvSpPr>
          <p:cNvPr id="11" name="TextBox 10">
            <a:extLst>
              <a:ext uri="{FF2B5EF4-FFF2-40B4-BE49-F238E27FC236}">
                <a16:creationId xmlns:a16="http://schemas.microsoft.com/office/drawing/2014/main" id="{8DB30B29-A862-07DA-64BF-6EF1675C42AB}"/>
              </a:ext>
            </a:extLst>
          </p:cNvPr>
          <p:cNvSpPr txBox="1"/>
          <p:nvPr>
            <p:custDataLst>
              <p:tags r:id="rId5"/>
            </p:custDataLst>
          </p:nvPr>
        </p:nvSpPr>
        <p:spPr bwMode="gray">
          <a:xfrm>
            <a:off x="1169194" y="4191667"/>
            <a:ext cx="2829858" cy="313765"/>
          </a:xfrm>
          <a:prstGeom prst="rect">
            <a:avLst/>
          </a:prstGeom>
          <a:noFill/>
        </p:spPr>
        <p:txBody>
          <a:bodyPr wrap="square" lIns="0" tIns="0" rIns="0" bIns="0" rtlCol="0" anchor="t">
            <a:noAutofit/>
          </a:bodyPr>
          <a:lstStyle/>
          <a:p>
            <a:pPr algn="ctr"/>
            <a:r>
              <a:rPr lang="en-US"/>
              <a:t>“Favorable” safety profiles</a:t>
            </a:r>
          </a:p>
        </p:txBody>
      </p:sp>
      <p:sp>
        <p:nvSpPr>
          <p:cNvPr id="12" name="TextBox 11">
            <a:extLst>
              <a:ext uri="{FF2B5EF4-FFF2-40B4-BE49-F238E27FC236}">
                <a16:creationId xmlns:a16="http://schemas.microsoft.com/office/drawing/2014/main" id="{1A23E681-7F98-7DA3-854B-9AACB5568024}"/>
              </a:ext>
            </a:extLst>
          </p:cNvPr>
          <p:cNvSpPr txBox="1"/>
          <p:nvPr>
            <p:custDataLst>
              <p:tags r:id="rId6"/>
            </p:custDataLst>
          </p:nvPr>
        </p:nvSpPr>
        <p:spPr bwMode="gray">
          <a:xfrm>
            <a:off x="8761451" y="4226323"/>
            <a:ext cx="2160494" cy="681319"/>
          </a:xfrm>
          <a:prstGeom prst="rect">
            <a:avLst/>
          </a:prstGeom>
          <a:noFill/>
        </p:spPr>
        <p:txBody>
          <a:bodyPr wrap="square" lIns="0" tIns="0" rIns="0" bIns="0" rtlCol="0" anchor="t">
            <a:noAutofit/>
          </a:bodyPr>
          <a:lstStyle/>
          <a:p>
            <a:pPr algn="ctr"/>
            <a:r>
              <a:rPr lang="en-US"/>
              <a:t>Discover new MOA (novel epitopes)</a:t>
            </a:r>
          </a:p>
        </p:txBody>
      </p:sp>
      <p:sp>
        <p:nvSpPr>
          <p:cNvPr id="13" name="TextBox 12">
            <a:extLst>
              <a:ext uri="{FF2B5EF4-FFF2-40B4-BE49-F238E27FC236}">
                <a16:creationId xmlns:a16="http://schemas.microsoft.com/office/drawing/2014/main" id="{773AC646-7FA9-1B65-57B9-DA478D7456A4}"/>
              </a:ext>
            </a:extLst>
          </p:cNvPr>
          <p:cNvSpPr txBox="1"/>
          <p:nvPr>
            <p:custDataLst>
              <p:tags r:id="rId7"/>
            </p:custDataLst>
          </p:nvPr>
        </p:nvSpPr>
        <p:spPr bwMode="gray">
          <a:xfrm>
            <a:off x="8631821" y="2404765"/>
            <a:ext cx="2160494" cy="589687"/>
          </a:xfrm>
          <a:prstGeom prst="rect">
            <a:avLst/>
          </a:prstGeom>
          <a:noFill/>
        </p:spPr>
        <p:txBody>
          <a:bodyPr wrap="square" lIns="0" tIns="0" rIns="0" bIns="0" rtlCol="0" anchor="t">
            <a:noAutofit/>
          </a:bodyPr>
          <a:lstStyle/>
          <a:p>
            <a:pPr algn="ctr"/>
            <a:r>
              <a:rPr lang="en-US" dirty="0"/>
              <a:t>New target space (PPIs, glues, etc.) </a:t>
            </a:r>
          </a:p>
        </p:txBody>
      </p:sp>
      <p:sp>
        <p:nvSpPr>
          <p:cNvPr id="14" name="TextBox 13">
            <a:extLst>
              <a:ext uri="{FF2B5EF4-FFF2-40B4-BE49-F238E27FC236}">
                <a16:creationId xmlns:a16="http://schemas.microsoft.com/office/drawing/2014/main" id="{BCA3DE4A-5B2B-5C96-33A2-D00FE4D2F497}"/>
              </a:ext>
            </a:extLst>
          </p:cNvPr>
          <p:cNvSpPr txBox="1"/>
          <p:nvPr>
            <p:custDataLst>
              <p:tags r:id="rId8"/>
            </p:custDataLst>
          </p:nvPr>
        </p:nvSpPr>
        <p:spPr bwMode="gray">
          <a:xfrm>
            <a:off x="4216423" y="1536317"/>
            <a:ext cx="3694851" cy="589687"/>
          </a:xfrm>
          <a:prstGeom prst="rect">
            <a:avLst/>
          </a:prstGeom>
          <a:noFill/>
        </p:spPr>
        <p:txBody>
          <a:bodyPr wrap="square" lIns="0" tIns="0" rIns="0" bIns="0" rtlCol="0" anchor="t">
            <a:noAutofit/>
          </a:bodyPr>
          <a:lstStyle/>
          <a:p>
            <a:pPr algn="ctr"/>
            <a:r>
              <a:rPr lang="en-US" dirty="0"/>
              <a:t>Revival of essential targets (</a:t>
            </a:r>
            <a:r>
              <a:rPr lang="en-US" dirty="0" err="1"/>
              <a:t>CropKey</a:t>
            </a:r>
            <a:r>
              <a:rPr lang="en-US" dirty="0"/>
              <a:t>)</a:t>
            </a:r>
          </a:p>
        </p:txBody>
      </p:sp>
      <p:sp>
        <p:nvSpPr>
          <p:cNvPr id="15" name="TextBox 14">
            <a:extLst>
              <a:ext uri="{FF2B5EF4-FFF2-40B4-BE49-F238E27FC236}">
                <a16:creationId xmlns:a16="http://schemas.microsoft.com/office/drawing/2014/main" id="{0649C7BF-7B36-6287-981F-FEF791282F5F}"/>
              </a:ext>
            </a:extLst>
          </p:cNvPr>
          <p:cNvSpPr txBox="1"/>
          <p:nvPr>
            <p:custDataLst>
              <p:tags r:id="rId9"/>
            </p:custDataLst>
          </p:nvPr>
        </p:nvSpPr>
        <p:spPr bwMode="gray">
          <a:xfrm>
            <a:off x="4835903" y="4707912"/>
            <a:ext cx="2599765" cy="681319"/>
          </a:xfrm>
          <a:prstGeom prst="rect">
            <a:avLst/>
          </a:prstGeom>
          <a:noFill/>
        </p:spPr>
        <p:txBody>
          <a:bodyPr wrap="square" lIns="0" tIns="0" rIns="0" bIns="0" rtlCol="0" anchor="t">
            <a:noAutofit/>
          </a:bodyPr>
          <a:lstStyle/>
          <a:p>
            <a:pPr algn="ctr"/>
            <a:r>
              <a:rPr lang="en-US" dirty="0"/>
              <a:t>Improved affinity &amp; selectivity via “larger” epitopes, potency</a:t>
            </a:r>
          </a:p>
        </p:txBody>
      </p:sp>
      <p:sp>
        <p:nvSpPr>
          <p:cNvPr id="16" name="TextBox 15">
            <a:extLst>
              <a:ext uri="{FF2B5EF4-FFF2-40B4-BE49-F238E27FC236}">
                <a16:creationId xmlns:a16="http://schemas.microsoft.com/office/drawing/2014/main" id="{E7348CFA-9FF4-1F99-CD8E-5B8197AC5926}"/>
              </a:ext>
            </a:extLst>
          </p:cNvPr>
          <p:cNvSpPr txBox="1"/>
          <p:nvPr>
            <p:custDataLst>
              <p:tags r:id="rId10"/>
            </p:custDataLst>
          </p:nvPr>
        </p:nvSpPr>
        <p:spPr bwMode="gray">
          <a:xfrm>
            <a:off x="1840696" y="5638164"/>
            <a:ext cx="8639999" cy="755525"/>
          </a:xfrm>
          <a:prstGeom prst="rect">
            <a:avLst/>
          </a:prstGeom>
          <a:solidFill>
            <a:srgbClr val="FFCC00"/>
          </a:solidFill>
        </p:spPr>
        <p:txBody>
          <a:bodyPr wrap="square" lIns="0" tIns="0" rIns="0" bIns="0" rtlCol="0">
            <a:noAutofit/>
          </a:bodyPr>
          <a:lstStyle/>
          <a:p>
            <a:r>
              <a:rPr lang="en-US"/>
              <a:t>Opportunities: build upon limited knowledgebase, screening tech., library design (wet lab/comp.), bioavailability, stability, synthesis/scale/COGs, Regulatory path uncertain</a:t>
            </a:r>
          </a:p>
        </p:txBody>
      </p:sp>
      <p:cxnSp>
        <p:nvCxnSpPr>
          <p:cNvPr id="18" name="Straight Arrow Connector 17">
            <a:extLst>
              <a:ext uri="{FF2B5EF4-FFF2-40B4-BE49-F238E27FC236}">
                <a16:creationId xmlns:a16="http://schemas.microsoft.com/office/drawing/2014/main" id="{9BBCD4E9-275B-5DC9-3C85-9FDB58DC68CA}"/>
              </a:ext>
            </a:extLst>
          </p:cNvPr>
          <p:cNvCxnSpPr/>
          <p:nvPr/>
        </p:nvCxnSpPr>
        <p:spPr bwMode="gray">
          <a:xfrm flipH="1" flipV="1">
            <a:off x="3385983" y="2563037"/>
            <a:ext cx="664508" cy="43045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4B7D05B9-37C3-4C06-896E-E6E83284DA1B}"/>
              </a:ext>
            </a:extLst>
          </p:cNvPr>
          <p:cNvCxnSpPr>
            <a:cxnSpLocks/>
          </p:cNvCxnSpPr>
          <p:nvPr/>
        </p:nvCxnSpPr>
        <p:spPr bwMode="gray">
          <a:xfrm flipV="1">
            <a:off x="6043891" y="2104901"/>
            <a:ext cx="0" cy="53730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C21B1B16-82F1-0611-7F67-9A491CE85EF1}"/>
              </a:ext>
            </a:extLst>
          </p:cNvPr>
          <p:cNvCxnSpPr>
            <a:cxnSpLocks/>
          </p:cNvCxnSpPr>
          <p:nvPr/>
        </p:nvCxnSpPr>
        <p:spPr bwMode="gray">
          <a:xfrm flipV="1">
            <a:off x="8141511" y="2717335"/>
            <a:ext cx="501138" cy="40124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6771C6E-B4E1-3F11-45A1-D465A0E7695D}"/>
              </a:ext>
            </a:extLst>
          </p:cNvPr>
          <p:cNvCxnSpPr>
            <a:cxnSpLocks/>
          </p:cNvCxnSpPr>
          <p:nvPr/>
        </p:nvCxnSpPr>
        <p:spPr bwMode="gray">
          <a:xfrm>
            <a:off x="8020571" y="3949076"/>
            <a:ext cx="689076" cy="3994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5742074F-0148-0528-C9D5-2002BECC9FE0}"/>
              </a:ext>
            </a:extLst>
          </p:cNvPr>
          <p:cNvCxnSpPr>
            <a:cxnSpLocks/>
          </p:cNvCxnSpPr>
          <p:nvPr/>
        </p:nvCxnSpPr>
        <p:spPr bwMode="gray">
          <a:xfrm>
            <a:off x="6165518" y="4376109"/>
            <a:ext cx="0" cy="33180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3B3F6501-4C62-42DC-9231-D1343E4B70E6}"/>
              </a:ext>
            </a:extLst>
          </p:cNvPr>
          <p:cNvCxnSpPr>
            <a:cxnSpLocks/>
          </p:cNvCxnSpPr>
          <p:nvPr/>
        </p:nvCxnSpPr>
        <p:spPr bwMode="gray">
          <a:xfrm flipH="1">
            <a:off x="3312884" y="3817010"/>
            <a:ext cx="481100" cy="33180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5177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2" grpId="0"/>
      <p:bldP spid="13" grpId="0"/>
      <p:bldP spid="14" grpId="0"/>
      <p:bldP spid="15" grpId="0"/>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2E3935A-8E30-A77C-440E-26D0F64CD6E8}"/>
              </a:ext>
            </a:extLst>
          </p:cNvPr>
          <p:cNvSpPr>
            <a:spLocks noGrp="1"/>
          </p:cNvSpPr>
          <p:nvPr>
            <p:ph type="subTitle" idx="13"/>
            <p:custDataLst>
              <p:tags r:id="rId1"/>
            </p:custDataLst>
          </p:nvPr>
        </p:nvSpPr>
        <p:spPr>
          <a:xfrm>
            <a:off x="2450023" y="1079830"/>
            <a:ext cx="6769479" cy="357875"/>
          </a:xfrm>
        </p:spPr>
        <p:txBody>
          <a:bodyPr>
            <a:noAutofit/>
          </a:bodyPr>
          <a:lstStyle/>
          <a:p>
            <a:r>
              <a:rPr lang="en-US" sz="1600" b="1" dirty="0" err="1">
                <a:solidFill>
                  <a:srgbClr val="0000FF"/>
                </a:solidFill>
              </a:rPr>
              <a:t>PeptiDream’s</a:t>
            </a:r>
            <a:r>
              <a:rPr lang="en-US" sz="1600" b="1" dirty="0">
                <a:solidFill>
                  <a:srgbClr val="0000FF"/>
                </a:solidFill>
              </a:rPr>
              <a:t> Evolving Proprietary PDPS® Drug Discovery Platform</a:t>
            </a:r>
          </a:p>
        </p:txBody>
      </p:sp>
      <p:sp>
        <p:nvSpPr>
          <p:cNvPr id="3" name="Title 2">
            <a:extLst>
              <a:ext uri="{FF2B5EF4-FFF2-40B4-BE49-F238E27FC236}">
                <a16:creationId xmlns:a16="http://schemas.microsoft.com/office/drawing/2014/main" id="{9FFA646B-0D7D-4D4B-75D5-00C763808688}"/>
              </a:ext>
            </a:extLst>
          </p:cNvPr>
          <p:cNvSpPr>
            <a:spLocks noGrp="1"/>
          </p:cNvSpPr>
          <p:nvPr>
            <p:ph type="title"/>
          </p:nvPr>
        </p:nvSpPr>
        <p:spPr/>
        <p:txBody>
          <a:bodyPr>
            <a:normAutofit fontScale="90000"/>
          </a:bodyPr>
          <a:lstStyle/>
          <a:p>
            <a:r>
              <a:rPr lang="en-US" sz="4000" dirty="0"/>
              <a:t>Bayer–</a:t>
            </a:r>
            <a:r>
              <a:rPr lang="en-US" sz="4000" dirty="0" err="1"/>
              <a:t>PeptiDream</a:t>
            </a:r>
            <a:r>
              <a:rPr lang="en-US" sz="4000" dirty="0"/>
              <a:t>: Peptide Exploration for Crop Protection</a:t>
            </a:r>
          </a:p>
        </p:txBody>
      </p:sp>
      <p:pic>
        <p:nvPicPr>
          <p:cNvPr id="12" name="Picture 11">
            <a:extLst>
              <a:ext uri="{FF2B5EF4-FFF2-40B4-BE49-F238E27FC236}">
                <a16:creationId xmlns:a16="http://schemas.microsoft.com/office/drawing/2014/main" id="{7224994F-5281-2BFF-3FFB-6CEA8DDB8F85}"/>
              </a:ext>
            </a:extLst>
          </p:cNvPr>
          <p:cNvPicPr>
            <a:picLocks noChangeAspect="1"/>
          </p:cNvPicPr>
          <p:nvPr/>
        </p:nvPicPr>
        <p:blipFill>
          <a:blip r:embed="rId4"/>
          <a:srcRect l="3364" t="9068" r="5597" b="15251"/>
          <a:stretch>
            <a:fillRect/>
          </a:stretch>
        </p:blipFill>
        <p:spPr>
          <a:xfrm>
            <a:off x="682304" y="1437705"/>
            <a:ext cx="11099511" cy="4959567"/>
          </a:xfrm>
          <a:prstGeom prst="rect">
            <a:avLst/>
          </a:prstGeom>
        </p:spPr>
      </p:pic>
      <p:sp>
        <p:nvSpPr>
          <p:cNvPr id="5" name="TextBox 4">
            <a:extLst>
              <a:ext uri="{FF2B5EF4-FFF2-40B4-BE49-F238E27FC236}">
                <a16:creationId xmlns:a16="http://schemas.microsoft.com/office/drawing/2014/main" id="{DE538D6E-6601-4EDA-7142-5AC81420A47A}"/>
              </a:ext>
            </a:extLst>
          </p:cNvPr>
          <p:cNvSpPr txBox="1"/>
          <p:nvPr/>
        </p:nvSpPr>
        <p:spPr>
          <a:xfrm>
            <a:off x="7600950" y="6491396"/>
            <a:ext cx="4280154" cy="369332"/>
          </a:xfrm>
          <a:prstGeom prst="rect">
            <a:avLst/>
          </a:prstGeom>
          <a:noFill/>
        </p:spPr>
        <p:txBody>
          <a:bodyPr wrap="square">
            <a:spAutoFit/>
          </a:bodyPr>
          <a:lstStyle/>
          <a:p>
            <a:r>
              <a:rPr lang="en-US" sz="1800" i="1" dirty="0">
                <a:solidFill>
                  <a:srgbClr val="0000FF"/>
                </a:solidFill>
                <a:effectLst/>
                <a:latin typeface="Yu Gothic" panose="020B0400000000000000" pitchFamily="34" charset="-128"/>
                <a:cs typeface="Aptos" panose="020B0004020202020204" pitchFamily="34" charset="0"/>
              </a:rPr>
              <a:t>Source: </a:t>
            </a:r>
            <a:r>
              <a:rPr lang="en-US" sz="1800" i="1" dirty="0" err="1">
                <a:solidFill>
                  <a:srgbClr val="0000FF"/>
                </a:solidFill>
                <a:effectLst/>
                <a:latin typeface="Yu Gothic" panose="020B0400000000000000" pitchFamily="34" charset="-128"/>
                <a:cs typeface="Aptos" panose="020B0004020202020204" pitchFamily="34" charset="0"/>
              </a:rPr>
              <a:t>PeptiDream</a:t>
            </a:r>
            <a:r>
              <a:rPr lang="en-US" sz="1800" i="1" dirty="0">
                <a:solidFill>
                  <a:srgbClr val="0000FF"/>
                </a:solidFill>
                <a:effectLst/>
                <a:latin typeface="Yu Gothic" panose="020B0400000000000000" pitchFamily="34" charset="-128"/>
                <a:cs typeface="Aptos" panose="020B0004020202020204" pitchFamily="34" charset="0"/>
              </a:rPr>
              <a:t> corporate website</a:t>
            </a:r>
            <a:endParaRPr lang="en-US" i="1" dirty="0">
              <a:solidFill>
                <a:srgbClr val="0000FF"/>
              </a:solidFill>
            </a:endParaRPr>
          </a:p>
        </p:txBody>
      </p:sp>
    </p:spTree>
    <p:extLst>
      <p:ext uri="{BB962C8B-B14F-4D97-AF65-F5344CB8AC3E}">
        <p14:creationId xmlns:p14="http://schemas.microsoft.com/office/powerpoint/2010/main" val="42919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red and blue lines&#10;&#10;AI-generated content may be incorrect.">
            <a:extLst>
              <a:ext uri="{FF2B5EF4-FFF2-40B4-BE49-F238E27FC236}">
                <a16:creationId xmlns:a16="http://schemas.microsoft.com/office/drawing/2014/main" id="{8364DEB1-0553-6654-809D-69C8DC3AF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948" y="964625"/>
            <a:ext cx="9437179" cy="5662308"/>
          </a:xfrm>
          <a:prstGeom prst="rect">
            <a:avLst/>
          </a:prstGeom>
        </p:spPr>
      </p:pic>
      <p:sp>
        <p:nvSpPr>
          <p:cNvPr id="2" name="Subtitle 1">
            <a:extLst>
              <a:ext uri="{FF2B5EF4-FFF2-40B4-BE49-F238E27FC236}">
                <a16:creationId xmlns:a16="http://schemas.microsoft.com/office/drawing/2014/main" id="{DEEAADFF-E5E7-6DF5-5CCC-30A653D76AFC}"/>
              </a:ext>
            </a:extLst>
          </p:cNvPr>
          <p:cNvSpPr>
            <a:spLocks noGrp="1"/>
          </p:cNvSpPr>
          <p:nvPr>
            <p:ph type="subTitle" idx="13"/>
          </p:nvPr>
        </p:nvSpPr>
        <p:spPr>
          <a:xfrm>
            <a:off x="2500356" y="1199626"/>
            <a:ext cx="6425530" cy="553672"/>
          </a:xfrm>
        </p:spPr>
        <p:txBody>
          <a:bodyPr>
            <a:normAutofit/>
          </a:bodyPr>
          <a:lstStyle/>
          <a:p>
            <a:r>
              <a:rPr lang="en-US" sz="1600" b="1" dirty="0">
                <a:solidFill>
                  <a:srgbClr val="0000FF"/>
                </a:solidFill>
              </a:rPr>
              <a:t>Differential IMPDH Inhibition: Fungal Target vs. Human Counterpart</a:t>
            </a:r>
          </a:p>
        </p:txBody>
      </p:sp>
      <p:sp>
        <p:nvSpPr>
          <p:cNvPr id="3" name="Title 2">
            <a:extLst>
              <a:ext uri="{FF2B5EF4-FFF2-40B4-BE49-F238E27FC236}">
                <a16:creationId xmlns:a16="http://schemas.microsoft.com/office/drawing/2014/main" id="{D7D982FC-A2EF-2F4F-3C88-295575DB764A}"/>
              </a:ext>
            </a:extLst>
          </p:cNvPr>
          <p:cNvSpPr>
            <a:spLocks noGrp="1"/>
          </p:cNvSpPr>
          <p:nvPr>
            <p:ph type="title"/>
          </p:nvPr>
        </p:nvSpPr>
        <p:spPr/>
        <p:txBody>
          <a:bodyPr>
            <a:normAutofit fontScale="90000"/>
          </a:bodyPr>
          <a:lstStyle/>
          <a:p>
            <a:r>
              <a:rPr lang="en-US" dirty="0" err="1"/>
              <a:t>PeptiDream</a:t>
            </a:r>
            <a:r>
              <a:rPr lang="en-US" dirty="0"/>
              <a:t> Hits: Potent and Selective Peptides</a:t>
            </a:r>
          </a:p>
        </p:txBody>
      </p:sp>
    </p:spTree>
    <p:extLst>
      <p:ext uri="{BB962C8B-B14F-4D97-AF65-F5344CB8AC3E}">
        <p14:creationId xmlns:p14="http://schemas.microsoft.com/office/powerpoint/2010/main" val="276317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screen shot of a game&#10;&#10;AI-generated content may be incorrect.">
            <a:extLst>
              <a:ext uri="{FF2B5EF4-FFF2-40B4-BE49-F238E27FC236}">
                <a16:creationId xmlns:a16="http://schemas.microsoft.com/office/drawing/2014/main" id="{68B85E90-5CBF-4938-0266-E91C611CD70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7081" y="1955672"/>
            <a:ext cx="5852172" cy="4389129"/>
          </a:xfrm>
          <a:prstGeom prst="rect">
            <a:avLst/>
          </a:prstGeom>
        </p:spPr>
      </p:pic>
      <p:pic>
        <p:nvPicPr>
          <p:cNvPr id="21" name="Picture 20" descr="A screen shot of a game&#10;&#10;AI-generated content may be incorrect.">
            <a:extLst>
              <a:ext uri="{FF2B5EF4-FFF2-40B4-BE49-F238E27FC236}">
                <a16:creationId xmlns:a16="http://schemas.microsoft.com/office/drawing/2014/main" id="{4312BEE7-7128-4D86-2A11-E23441E4A8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8575" y="1943282"/>
            <a:ext cx="5852172" cy="4389129"/>
          </a:xfrm>
          <a:prstGeom prst="rect">
            <a:avLst/>
          </a:prstGeom>
        </p:spPr>
      </p:pic>
      <p:sp>
        <p:nvSpPr>
          <p:cNvPr id="2" name="Subtitle 1">
            <a:extLst>
              <a:ext uri="{FF2B5EF4-FFF2-40B4-BE49-F238E27FC236}">
                <a16:creationId xmlns:a16="http://schemas.microsoft.com/office/drawing/2014/main" id="{D878D23E-73CE-34C5-D7EB-0CA021AF9B3A}"/>
              </a:ext>
            </a:extLst>
          </p:cNvPr>
          <p:cNvSpPr>
            <a:spLocks noGrp="1"/>
          </p:cNvSpPr>
          <p:nvPr>
            <p:ph type="subTitle" idx="13"/>
          </p:nvPr>
        </p:nvSpPr>
        <p:spPr/>
        <p:txBody>
          <a:bodyPr>
            <a:normAutofit fontScale="70000" lnSpcReduction="20000"/>
          </a:bodyPr>
          <a:lstStyle/>
          <a:p>
            <a:endParaRPr lang="en-US"/>
          </a:p>
        </p:txBody>
      </p:sp>
      <p:sp>
        <p:nvSpPr>
          <p:cNvPr id="3" name="Title 2">
            <a:extLst>
              <a:ext uri="{FF2B5EF4-FFF2-40B4-BE49-F238E27FC236}">
                <a16:creationId xmlns:a16="http://schemas.microsoft.com/office/drawing/2014/main" id="{3D4BED89-60DE-1060-2935-A029E3AA1108}"/>
              </a:ext>
            </a:extLst>
          </p:cNvPr>
          <p:cNvSpPr>
            <a:spLocks noGrp="1"/>
          </p:cNvSpPr>
          <p:nvPr>
            <p:ph type="title"/>
          </p:nvPr>
        </p:nvSpPr>
        <p:spPr/>
        <p:txBody>
          <a:bodyPr>
            <a:normAutofit fontScale="90000"/>
          </a:bodyPr>
          <a:lstStyle/>
          <a:p>
            <a:r>
              <a:rPr lang="en-US" dirty="0"/>
              <a:t>Peptides Exhibit Diverse Inhibition and Binding Affinity Profiles</a:t>
            </a:r>
          </a:p>
        </p:txBody>
      </p:sp>
      <p:sp>
        <p:nvSpPr>
          <p:cNvPr id="6" name="TextBox 5">
            <a:extLst>
              <a:ext uri="{FF2B5EF4-FFF2-40B4-BE49-F238E27FC236}">
                <a16:creationId xmlns:a16="http://schemas.microsoft.com/office/drawing/2014/main" id="{A35FE395-4EA0-E3AD-4217-5109055DF413}"/>
              </a:ext>
            </a:extLst>
          </p:cNvPr>
          <p:cNvSpPr txBox="1"/>
          <p:nvPr>
            <p:custDataLst>
              <p:tags r:id="rId1"/>
            </p:custDataLst>
          </p:nvPr>
        </p:nvSpPr>
        <p:spPr>
          <a:xfrm>
            <a:off x="1655064" y="1953641"/>
            <a:ext cx="4184222" cy="369332"/>
          </a:xfrm>
          <a:prstGeom prst="rect">
            <a:avLst/>
          </a:prstGeom>
          <a:noFill/>
        </p:spPr>
        <p:txBody>
          <a:bodyPr wrap="none" rtlCol="0">
            <a:spAutoFit/>
          </a:bodyPr>
          <a:lstStyle/>
          <a:p>
            <a:r>
              <a:rPr lang="en-US" b="1" dirty="0">
                <a:solidFill>
                  <a:srgbClr val="0000FF"/>
                </a:solidFill>
              </a:rPr>
              <a:t>Inhibition Potency: SEPTTR </a:t>
            </a:r>
            <a:r>
              <a:rPr lang="en-US" b="1" i="1" dirty="0">
                <a:solidFill>
                  <a:srgbClr val="0000FF"/>
                </a:solidFill>
              </a:rPr>
              <a:t>vs</a:t>
            </a:r>
            <a:r>
              <a:rPr lang="en-US" b="1" dirty="0">
                <a:solidFill>
                  <a:srgbClr val="0000FF"/>
                </a:solidFill>
              </a:rPr>
              <a:t>. USTIMA</a:t>
            </a:r>
          </a:p>
        </p:txBody>
      </p:sp>
      <p:sp>
        <p:nvSpPr>
          <p:cNvPr id="7" name="TextBox 6">
            <a:extLst>
              <a:ext uri="{FF2B5EF4-FFF2-40B4-BE49-F238E27FC236}">
                <a16:creationId xmlns:a16="http://schemas.microsoft.com/office/drawing/2014/main" id="{CBCD20A2-902C-465C-2C4E-C1826820E7AE}"/>
              </a:ext>
            </a:extLst>
          </p:cNvPr>
          <p:cNvSpPr txBox="1"/>
          <p:nvPr>
            <p:custDataLst>
              <p:tags r:id="rId2"/>
            </p:custDataLst>
          </p:nvPr>
        </p:nvSpPr>
        <p:spPr>
          <a:xfrm>
            <a:off x="6955536" y="1959737"/>
            <a:ext cx="4378250" cy="369332"/>
          </a:xfrm>
          <a:prstGeom prst="rect">
            <a:avLst/>
          </a:prstGeom>
          <a:noFill/>
        </p:spPr>
        <p:txBody>
          <a:bodyPr wrap="none" rtlCol="0">
            <a:spAutoFit/>
          </a:bodyPr>
          <a:lstStyle/>
          <a:p>
            <a:r>
              <a:rPr lang="en-US" b="1" dirty="0">
                <a:solidFill>
                  <a:srgbClr val="0000FF"/>
                </a:solidFill>
              </a:rPr>
              <a:t>Binding Affinity (SPR) SEPTTR </a:t>
            </a:r>
            <a:r>
              <a:rPr lang="en-US" b="1" i="1" dirty="0">
                <a:solidFill>
                  <a:srgbClr val="0000FF"/>
                </a:solidFill>
              </a:rPr>
              <a:t>vs.</a:t>
            </a:r>
            <a:r>
              <a:rPr lang="en-US" b="1" dirty="0">
                <a:solidFill>
                  <a:srgbClr val="0000FF"/>
                </a:solidFill>
              </a:rPr>
              <a:t> BOTRCI</a:t>
            </a:r>
          </a:p>
        </p:txBody>
      </p:sp>
      <p:sp>
        <p:nvSpPr>
          <p:cNvPr id="8" name="Oval 7">
            <a:extLst>
              <a:ext uri="{FF2B5EF4-FFF2-40B4-BE49-F238E27FC236}">
                <a16:creationId xmlns:a16="http://schemas.microsoft.com/office/drawing/2014/main" id="{683D122A-F85E-E30D-6568-657DCC1700CC}"/>
              </a:ext>
            </a:extLst>
          </p:cNvPr>
          <p:cNvSpPr/>
          <p:nvPr>
            <p:custDataLst>
              <p:tags r:id="rId3"/>
            </p:custDataLst>
          </p:nvPr>
        </p:nvSpPr>
        <p:spPr>
          <a:xfrm rot="19305647">
            <a:off x="3759506" y="2380198"/>
            <a:ext cx="2050473" cy="1608393"/>
          </a:xfrm>
          <a:prstGeom prst="ellipse">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956104-972D-BB58-6AF5-BA44015A638B}"/>
              </a:ext>
            </a:extLst>
          </p:cNvPr>
          <p:cNvSpPr/>
          <p:nvPr>
            <p:custDataLst>
              <p:tags r:id="rId4"/>
            </p:custDataLst>
          </p:nvPr>
        </p:nvSpPr>
        <p:spPr>
          <a:xfrm rot="18928623">
            <a:off x="8342552" y="2557939"/>
            <a:ext cx="2444470" cy="1538753"/>
          </a:xfrm>
          <a:prstGeom prst="ellipse">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430A60A-1D49-B0BF-45FC-D59CE0901498}"/>
              </a:ext>
            </a:extLst>
          </p:cNvPr>
          <p:cNvSpPr/>
          <p:nvPr>
            <p:custDataLst>
              <p:tags r:id="rId5"/>
            </p:custDataLst>
          </p:nvPr>
        </p:nvSpPr>
        <p:spPr>
          <a:xfrm rot="16200000">
            <a:off x="1081030" y="2872449"/>
            <a:ext cx="1746979" cy="1006766"/>
          </a:xfrm>
          <a:prstGeom prst="ellipse">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57C623-B880-6BE8-652D-5299648CD4BB}"/>
              </a:ext>
            </a:extLst>
          </p:cNvPr>
          <p:cNvSpPr/>
          <p:nvPr>
            <p:custDataLst>
              <p:tags r:id="rId6"/>
            </p:custDataLst>
          </p:nvPr>
        </p:nvSpPr>
        <p:spPr>
          <a:xfrm rot="16200000">
            <a:off x="6572059" y="2858596"/>
            <a:ext cx="1746979" cy="1006766"/>
          </a:xfrm>
          <a:prstGeom prst="ellipse">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DFCF9E6-102D-973A-DD68-BC112511EB1C}"/>
              </a:ext>
            </a:extLst>
          </p:cNvPr>
          <p:cNvSpPr txBox="1"/>
          <p:nvPr>
            <p:custDataLst>
              <p:tags r:id="rId7"/>
            </p:custDataLst>
          </p:nvPr>
        </p:nvSpPr>
        <p:spPr>
          <a:xfrm>
            <a:off x="1689565" y="3537649"/>
            <a:ext cx="875561" cy="369332"/>
          </a:xfrm>
          <a:prstGeom prst="rect">
            <a:avLst/>
          </a:prstGeom>
          <a:noFill/>
        </p:spPr>
        <p:txBody>
          <a:bodyPr wrap="none" rtlCol="0">
            <a:spAutoFit/>
          </a:bodyPr>
          <a:lstStyle/>
          <a:p>
            <a:r>
              <a:rPr lang="en-US" b="1" dirty="0">
                <a:solidFill>
                  <a:srgbClr val="FF0000"/>
                </a:solidFill>
              </a:rPr>
              <a:t>BCS25</a:t>
            </a:r>
          </a:p>
        </p:txBody>
      </p:sp>
      <p:sp>
        <p:nvSpPr>
          <p:cNvPr id="17" name="TextBox 16">
            <a:extLst>
              <a:ext uri="{FF2B5EF4-FFF2-40B4-BE49-F238E27FC236}">
                <a16:creationId xmlns:a16="http://schemas.microsoft.com/office/drawing/2014/main" id="{0449E20C-492B-DABC-5568-BBE352F0D96C}"/>
              </a:ext>
            </a:extLst>
          </p:cNvPr>
          <p:cNvSpPr txBox="1"/>
          <p:nvPr>
            <p:custDataLst>
              <p:tags r:id="rId8"/>
            </p:custDataLst>
          </p:nvPr>
        </p:nvSpPr>
        <p:spPr>
          <a:xfrm>
            <a:off x="7036642" y="3235074"/>
            <a:ext cx="875561" cy="369332"/>
          </a:xfrm>
          <a:prstGeom prst="rect">
            <a:avLst/>
          </a:prstGeom>
          <a:noFill/>
        </p:spPr>
        <p:txBody>
          <a:bodyPr wrap="none" rtlCol="0">
            <a:spAutoFit/>
          </a:bodyPr>
          <a:lstStyle/>
          <a:p>
            <a:r>
              <a:rPr lang="en-US" b="1" dirty="0">
                <a:solidFill>
                  <a:srgbClr val="FF0000"/>
                </a:solidFill>
              </a:rPr>
              <a:t>BCS25</a:t>
            </a:r>
          </a:p>
        </p:txBody>
      </p:sp>
      <p:sp>
        <p:nvSpPr>
          <p:cNvPr id="22" name="TextBox 21">
            <a:extLst>
              <a:ext uri="{FF2B5EF4-FFF2-40B4-BE49-F238E27FC236}">
                <a16:creationId xmlns:a16="http://schemas.microsoft.com/office/drawing/2014/main" id="{B8C9E8DF-3426-58DA-12E2-9C66846038B1}"/>
              </a:ext>
            </a:extLst>
          </p:cNvPr>
          <p:cNvSpPr txBox="1"/>
          <p:nvPr>
            <p:custDataLst>
              <p:tags r:id="rId9"/>
            </p:custDataLst>
          </p:nvPr>
        </p:nvSpPr>
        <p:spPr>
          <a:xfrm>
            <a:off x="5040202" y="2473074"/>
            <a:ext cx="875561" cy="369332"/>
          </a:xfrm>
          <a:prstGeom prst="rect">
            <a:avLst/>
          </a:prstGeom>
          <a:noFill/>
        </p:spPr>
        <p:txBody>
          <a:bodyPr wrap="none" rtlCol="0">
            <a:spAutoFit/>
          </a:bodyPr>
          <a:lstStyle/>
          <a:p>
            <a:r>
              <a:rPr lang="en-US" b="1" dirty="0">
                <a:solidFill>
                  <a:srgbClr val="FF0000"/>
                </a:solidFill>
              </a:rPr>
              <a:t>BCS20</a:t>
            </a:r>
          </a:p>
        </p:txBody>
      </p:sp>
      <p:sp>
        <p:nvSpPr>
          <p:cNvPr id="23" name="TextBox 22">
            <a:extLst>
              <a:ext uri="{FF2B5EF4-FFF2-40B4-BE49-F238E27FC236}">
                <a16:creationId xmlns:a16="http://schemas.microsoft.com/office/drawing/2014/main" id="{2B583E4C-79F5-8BB9-22C5-2D2879779906}"/>
              </a:ext>
            </a:extLst>
          </p:cNvPr>
          <p:cNvSpPr txBox="1"/>
          <p:nvPr>
            <p:custDataLst>
              <p:tags r:id="rId10"/>
            </p:custDataLst>
          </p:nvPr>
        </p:nvSpPr>
        <p:spPr>
          <a:xfrm>
            <a:off x="9426274" y="2881506"/>
            <a:ext cx="875561" cy="369332"/>
          </a:xfrm>
          <a:prstGeom prst="rect">
            <a:avLst/>
          </a:prstGeom>
          <a:noFill/>
        </p:spPr>
        <p:txBody>
          <a:bodyPr wrap="none" rtlCol="0">
            <a:spAutoFit/>
          </a:bodyPr>
          <a:lstStyle/>
          <a:p>
            <a:r>
              <a:rPr lang="en-US" b="1" dirty="0">
                <a:solidFill>
                  <a:srgbClr val="FF0000"/>
                </a:solidFill>
              </a:rPr>
              <a:t>BCS20</a:t>
            </a:r>
          </a:p>
        </p:txBody>
      </p:sp>
    </p:spTree>
    <p:extLst>
      <p:ext uri="{BB962C8B-B14F-4D97-AF65-F5344CB8AC3E}">
        <p14:creationId xmlns:p14="http://schemas.microsoft.com/office/powerpoint/2010/main" val="180242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6" grpId="0"/>
      <p:bldP spid="17"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E6390D2-418C-2CBA-478F-1563EC0BA8B2}"/>
              </a:ext>
            </a:extLst>
          </p:cNvPr>
          <p:cNvSpPr>
            <a:spLocks noGrp="1"/>
          </p:cNvSpPr>
          <p:nvPr>
            <p:ph type="subTitle" idx="13"/>
          </p:nvPr>
        </p:nvSpPr>
        <p:spPr/>
        <p:txBody>
          <a:bodyPr>
            <a:normAutofit fontScale="70000" lnSpcReduction="20000"/>
          </a:bodyPr>
          <a:lstStyle/>
          <a:p>
            <a:endParaRPr lang="en-US"/>
          </a:p>
        </p:txBody>
      </p:sp>
      <p:sp>
        <p:nvSpPr>
          <p:cNvPr id="3" name="Title 2">
            <a:extLst>
              <a:ext uri="{FF2B5EF4-FFF2-40B4-BE49-F238E27FC236}">
                <a16:creationId xmlns:a16="http://schemas.microsoft.com/office/drawing/2014/main" id="{6705249B-85F0-2C97-04DD-0148DF879F4A}"/>
              </a:ext>
            </a:extLst>
          </p:cNvPr>
          <p:cNvSpPr>
            <a:spLocks noGrp="1"/>
          </p:cNvSpPr>
          <p:nvPr>
            <p:ph type="title"/>
          </p:nvPr>
        </p:nvSpPr>
        <p:spPr/>
        <p:txBody>
          <a:bodyPr>
            <a:normAutofit fontScale="90000"/>
          </a:bodyPr>
          <a:lstStyle/>
          <a:p>
            <a:r>
              <a:rPr lang="en-US" dirty="0"/>
              <a:t>BCS20: A Highly Potent Inhibitor and Tight Binder of Fungal IMPDHs</a:t>
            </a:r>
          </a:p>
        </p:txBody>
      </p:sp>
      <p:pic>
        <p:nvPicPr>
          <p:cNvPr id="7" name="Picture 6">
            <a:extLst>
              <a:ext uri="{FF2B5EF4-FFF2-40B4-BE49-F238E27FC236}">
                <a16:creationId xmlns:a16="http://schemas.microsoft.com/office/drawing/2014/main" id="{01B7FFEA-D99F-7643-A17D-22D411ECB69F}"/>
              </a:ext>
            </a:extLst>
          </p:cNvPr>
          <p:cNvPicPr>
            <a:picLocks noChangeAspect="1"/>
          </p:cNvPicPr>
          <p:nvPr/>
        </p:nvPicPr>
        <p:blipFill>
          <a:blip r:embed="rId10"/>
          <a:stretch>
            <a:fillRect/>
          </a:stretch>
        </p:blipFill>
        <p:spPr>
          <a:xfrm>
            <a:off x="8998265" y="1933303"/>
            <a:ext cx="2790825" cy="2085975"/>
          </a:xfrm>
          <a:prstGeom prst="rect">
            <a:avLst/>
          </a:prstGeom>
        </p:spPr>
      </p:pic>
      <p:pic>
        <p:nvPicPr>
          <p:cNvPr id="9" name="Picture 8">
            <a:extLst>
              <a:ext uri="{FF2B5EF4-FFF2-40B4-BE49-F238E27FC236}">
                <a16:creationId xmlns:a16="http://schemas.microsoft.com/office/drawing/2014/main" id="{FD6AE182-36F8-1A1E-F9D9-DA69B73A016C}"/>
              </a:ext>
            </a:extLst>
          </p:cNvPr>
          <p:cNvPicPr>
            <a:picLocks noChangeAspect="1"/>
          </p:cNvPicPr>
          <p:nvPr/>
        </p:nvPicPr>
        <p:blipFill>
          <a:blip r:embed="rId11"/>
          <a:stretch>
            <a:fillRect/>
          </a:stretch>
        </p:blipFill>
        <p:spPr>
          <a:xfrm>
            <a:off x="5825298" y="1933302"/>
            <a:ext cx="2790825" cy="2085975"/>
          </a:xfrm>
          <a:prstGeom prst="rect">
            <a:avLst/>
          </a:prstGeom>
        </p:spPr>
      </p:pic>
      <p:pic>
        <p:nvPicPr>
          <p:cNvPr id="11" name="Picture 10">
            <a:extLst>
              <a:ext uri="{FF2B5EF4-FFF2-40B4-BE49-F238E27FC236}">
                <a16:creationId xmlns:a16="http://schemas.microsoft.com/office/drawing/2014/main" id="{F665BFE8-73E0-CAAD-AFD3-1FBB88016065}"/>
              </a:ext>
            </a:extLst>
          </p:cNvPr>
          <p:cNvPicPr>
            <a:picLocks noChangeAspect="1"/>
          </p:cNvPicPr>
          <p:nvPr/>
        </p:nvPicPr>
        <p:blipFill>
          <a:blip r:embed="rId12"/>
          <a:stretch>
            <a:fillRect/>
          </a:stretch>
        </p:blipFill>
        <p:spPr>
          <a:xfrm>
            <a:off x="8998264" y="4260530"/>
            <a:ext cx="2790825" cy="2085975"/>
          </a:xfrm>
          <a:prstGeom prst="rect">
            <a:avLst/>
          </a:prstGeom>
        </p:spPr>
      </p:pic>
      <p:pic>
        <p:nvPicPr>
          <p:cNvPr id="15" name="Picture 14" descr="A graph of a number of lines&#10;&#10;AI-generated content may be incorrect.">
            <a:extLst>
              <a:ext uri="{FF2B5EF4-FFF2-40B4-BE49-F238E27FC236}">
                <a16:creationId xmlns:a16="http://schemas.microsoft.com/office/drawing/2014/main" id="{77E70A71-6D18-9E30-AF75-D1FA5A9900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1949" y="1257495"/>
            <a:ext cx="4298250" cy="4298250"/>
          </a:xfrm>
          <a:prstGeom prst="rect">
            <a:avLst/>
          </a:prstGeom>
        </p:spPr>
      </p:pic>
      <p:sp>
        <p:nvSpPr>
          <p:cNvPr id="22" name="TextBox 21">
            <a:extLst>
              <a:ext uri="{FF2B5EF4-FFF2-40B4-BE49-F238E27FC236}">
                <a16:creationId xmlns:a16="http://schemas.microsoft.com/office/drawing/2014/main" id="{7453ED2A-583B-280D-DE5F-0564A34D5FFA}"/>
              </a:ext>
            </a:extLst>
          </p:cNvPr>
          <p:cNvSpPr txBox="1"/>
          <p:nvPr>
            <p:custDataLst>
              <p:tags r:id="rId1"/>
            </p:custDataLst>
          </p:nvPr>
        </p:nvSpPr>
        <p:spPr bwMode="gray">
          <a:xfrm>
            <a:off x="6566639" y="1930565"/>
            <a:ext cx="1037591" cy="369332"/>
          </a:xfrm>
          <a:prstGeom prst="rect">
            <a:avLst/>
          </a:prstGeom>
          <a:noFill/>
        </p:spPr>
        <p:txBody>
          <a:bodyPr wrap="square">
            <a:spAutoFit/>
          </a:bodyPr>
          <a:lstStyle/>
          <a:p>
            <a:r>
              <a:rPr lang="en-US"/>
              <a:t>BOTRCI</a:t>
            </a:r>
          </a:p>
        </p:txBody>
      </p:sp>
      <p:sp>
        <p:nvSpPr>
          <p:cNvPr id="23" name="TextBox 22">
            <a:extLst>
              <a:ext uri="{FF2B5EF4-FFF2-40B4-BE49-F238E27FC236}">
                <a16:creationId xmlns:a16="http://schemas.microsoft.com/office/drawing/2014/main" id="{A5D0F6E1-D0A2-7746-0589-F9DE52AF030D}"/>
              </a:ext>
            </a:extLst>
          </p:cNvPr>
          <p:cNvSpPr txBox="1"/>
          <p:nvPr>
            <p:custDataLst>
              <p:tags r:id="rId2"/>
            </p:custDataLst>
          </p:nvPr>
        </p:nvSpPr>
        <p:spPr bwMode="gray">
          <a:xfrm>
            <a:off x="9919439" y="1925887"/>
            <a:ext cx="1037591" cy="369332"/>
          </a:xfrm>
          <a:prstGeom prst="rect">
            <a:avLst/>
          </a:prstGeom>
          <a:noFill/>
        </p:spPr>
        <p:txBody>
          <a:bodyPr wrap="square">
            <a:spAutoFit/>
          </a:bodyPr>
          <a:lstStyle/>
          <a:p>
            <a:r>
              <a:rPr lang="en-US"/>
              <a:t>SEPTTR</a:t>
            </a:r>
          </a:p>
        </p:txBody>
      </p:sp>
      <p:sp>
        <p:nvSpPr>
          <p:cNvPr id="24" name="TextBox 23">
            <a:extLst>
              <a:ext uri="{FF2B5EF4-FFF2-40B4-BE49-F238E27FC236}">
                <a16:creationId xmlns:a16="http://schemas.microsoft.com/office/drawing/2014/main" id="{D6F8B44E-D404-C5D7-CFF4-C095D2F986C0}"/>
              </a:ext>
            </a:extLst>
          </p:cNvPr>
          <p:cNvSpPr txBox="1"/>
          <p:nvPr>
            <p:custDataLst>
              <p:tags r:id="rId3"/>
            </p:custDataLst>
          </p:nvPr>
        </p:nvSpPr>
        <p:spPr bwMode="gray">
          <a:xfrm>
            <a:off x="1980155" y="5547303"/>
            <a:ext cx="1213582" cy="1063966"/>
          </a:xfrm>
          <a:prstGeom prst="rect">
            <a:avLst/>
          </a:prstGeom>
          <a:noFill/>
        </p:spPr>
        <p:txBody>
          <a:bodyPr wrap="none" lIns="0" tIns="0" rIns="0" bIns="0" rtlCol="0">
            <a:noAutofit/>
          </a:bodyPr>
          <a:lstStyle/>
          <a:p>
            <a:r>
              <a:rPr lang="en-US">
                <a:solidFill>
                  <a:srgbClr val="0091DF"/>
                </a:solidFill>
              </a:rPr>
              <a:t>BOTRCI IC50 = 3.6 </a:t>
            </a:r>
            <a:r>
              <a:rPr lang="en-US" err="1">
                <a:solidFill>
                  <a:srgbClr val="0091DF"/>
                </a:solidFill>
              </a:rPr>
              <a:t>nM</a:t>
            </a:r>
            <a:endParaRPr lang="en-US">
              <a:solidFill>
                <a:srgbClr val="0091DF"/>
              </a:solidFill>
            </a:endParaRPr>
          </a:p>
          <a:p>
            <a:r>
              <a:rPr lang="en-US">
                <a:solidFill>
                  <a:srgbClr val="FF0000"/>
                </a:solidFill>
              </a:rPr>
              <a:t>SEPPTR IC50 = 4.5 </a:t>
            </a:r>
            <a:r>
              <a:rPr lang="en-US" err="1">
                <a:solidFill>
                  <a:srgbClr val="FF0000"/>
                </a:solidFill>
              </a:rPr>
              <a:t>nM</a:t>
            </a:r>
            <a:endParaRPr lang="en-US">
              <a:solidFill>
                <a:srgbClr val="FF0000"/>
              </a:solidFill>
            </a:endParaRPr>
          </a:p>
          <a:p>
            <a:endParaRPr lang="en-US">
              <a:solidFill>
                <a:srgbClr val="FF0000"/>
              </a:solidFill>
            </a:endParaRPr>
          </a:p>
        </p:txBody>
      </p:sp>
      <p:sp>
        <p:nvSpPr>
          <p:cNvPr id="25" name="TextBox 24">
            <a:extLst>
              <a:ext uri="{FF2B5EF4-FFF2-40B4-BE49-F238E27FC236}">
                <a16:creationId xmlns:a16="http://schemas.microsoft.com/office/drawing/2014/main" id="{B0FCA697-6EB0-5555-7327-6310A45B1EA5}"/>
              </a:ext>
            </a:extLst>
          </p:cNvPr>
          <p:cNvSpPr txBox="1"/>
          <p:nvPr>
            <p:custDataLst>
              <p:tags r:id="rId4"/>
            </p:custDataLst>
          </p:nvPr>
        </p:nvSpPr>
        <p:spPr bwMode="gray">
          <a:xfrm>
            <a:off x="9934679" y="4281991"/>
            <a:ext cx="1150047" cy="369332"/>
          </a:xfrm>
          <a:prstGeom prst="rect">
            <a:avLst/>
          </a:prstGeom>
          <a:noFill/>
        </p:spPr>
        <p:txBody>
          <a:bodyPr wrap="square">
            <a:spAutoFit/>
          </a:bodyPr>
          <a:lstStyle/>
          <a:p>
            <a:r>
              <a:rPr lang="en-US"/>
              <a:t>HOMXSA</a:t>
            </a:r>
          </a:p>
        </p:txBody>
      </p:sp>
      <p:graphicFrame>
        <p:nvGraphicFramePr>
          <p:cNvPr id="27" name="Table 13">
            <a:extLst>
              <a:ext uri="{FF2B5EF4-FFF2-40B4-BE49-F238E27FC236}">
                <a16:creationId xmlns:a16="http://schemas.microsoft.com/office/drawing/2014/main" id="{085C1E6D-8009-FE25-7130-1610A5F7B05D}"/>
              </a:ext>
            </a:extLst>
          </p:cNvPr>
          <p:cNvGraphicFramePr>
            <a:graphicFrameLocks noGrp="1"/>
          </p:cNvGraphicFramePr>
          <p:nvPr>
            <p:custDataLst>
              <p:tags r:id="rId5"/>
            </p:custDataLst>
            <p:extLst>
              <p:ext uri="{D42A27DB-BD31-4B8C-83A1-F6EECF244321}">
                <p14:modId xmlns:p14="http://schemas.microsoft.com/office/powerpoint/2010/main" val="1495392535"/>
              </p:ext>
            </p:extLst>
          </p:nvPr>
        </p:nvGraphicFramePr>
        <p:xfrm>
          <a:off x="5421590" y="4264786"/>
          <a:ext cx="3435283" cy="2095749"/>
        </p:xfrm>
        <a:graphic>
          <a:graphicData uri="http://schemas.openxmlformats.org/drawingml/2006/table">
            <a:tbl>
              <a:tblPr firstRow="1" bandRow="1">
                <a:tableStyleId>{5C22544A-7EE6-4342-B048-85BDC9FD1C3A}</a:tableStyleId>
              </a:tblPr>
              <a:tblGrid>
                <a:gridCol w="1088938">
                  <a:extLst>
                    <a:ext uri="{9D8B030D-6E8A-4147-A177-3AD203B41FA5}">
                      <a16:colId xmlns:a16="http://schemas.microsoft.com/office/drawing/2014/main" val="2427810678"/>
                    </a:ext>
                  </a:extLst>
                </a:gridCol>
                <a:gridCol w="782115">
                  <a:extLst>
                    <a:ext uri="{9D8B030D-6E8A-4147-A177-3AD203B41FA5}">
                      <a16:colId xmlns:a16="http://schemas.microsoft.com/office/drawing/2014/main" val="2946949258"/>
                    </a:ext>
                  </a:extLst>
                </a:gridCol>
                <a:gridCol w="782115">
                  <a:extLst>
                    <a:ext uri="{9D8B030D-6E8A-4147-A177-3AD203B41FA5}">
                      <a16:colId xmlns:a16="http://schemas.microsoft.com/office/drawing/2014/main" val="441411958"/>
                    </a:ext>
                  </a:extLst>
                </a:gridCol>
                <a:gridCol w="782115">
                  <a:extLst>
                    <a:ext uri="{9D8B030D-6E8A-4147-A177-3AD203B41FA5}">
                      <a16:colId xmlns:a16="http://schemas.microsoft.com/office/drawing/2014/main" val="1671025103"/>
                    </a:ext>
                  </a:extLst>
                </a:gridCol>
              </a:tblGrid>
              <a:tr h="488744">
                <a:tc>
                  <a:txBody>
                    <a:bodyPr/>
                    <a:lstStyle/>
                    <a:p>
                      <a:pPr algn="ctr"/>
                      <a:endParaRPr lang="en-US"/>
                    </a:p>
                  </a:txBody>
                  <a:tcPr/>
                </a:tc>
                <a:tc>
                  <a:txBody>
                    <a:bodyPr/>
                    <a:lstStyle/>
                    <a:p>
                      <a:pPr algn="ctr"/>
                      <a:r>
                        <a:rPr lang="en-US"/>
                        <a:t>KD (</a:t>
                      </a:r>
                      <a:r>
                        <a:rPr lang="en-US" err="1"/>
                        <a:t>nM</a:t>
                      </a:r>
                      <a:r>
                        <a:rPr lang="en-US"/>
                        <a:t>)</a:t>
                      </a:r>
                    </a:p>
                  </a:txBody>
                  <a:tcPr/>
                </a:tc>
                <a:tc>
                  <a:txBody>
                    <a:bodyPr/>
                    <a:lstStyle/>
                    <a:p>
                      <a:pPr algn="ctr"/>
                      <a:r>
                        <a:rPr lang="en-US"/>
                        <a:t>k</a:t>
                      </a:r>
                      <a:r>
                        <a:rPr lang="en-US" baseline="-25000"/>
                        <a:t>a</a:t>
                      </a:r>
                      <a:r>
                        <a:rPr lang="en-US"/>
                        <a:t> (10</a:t>
                      </a:r>
                      <a:r>
                        <a:rPr lang="en-US" baseline="30000"/>
                        <a:t>4</a:t>
                      </a:r>
                      <a:r>
                        <a:rPr lang="en-US"/>
                        <a:t>/M·s)</a:t>
                      </a:r>
                    </a:p>
                  </a:txBody>
                  <a:tcPr/>
                </a:tc>
                <a:tc>
                  <a:txBody>
                    <a:bodyPr/>
                    <a:lstStyle/>
                    <a:p>
                      <a:pPr algn="ctr"/>
                      <a:r>
                        <a:rPr lang="en-US" err="1"/>
                        <a:t>k</a:t>
                      </a:r>
                      <a:r>
                        <a:rPr lang="en-US" baseline="-25000" err="1"/>
                        <a:t>d</a:t>
                      </a:r>
                      <a:r>
                        <a:rPr lang="en-US"/>
                        <a:t> </a:t>
                      </a:r>
                    </a:p>
                    <a:p>
                      <a:pPr algn="ctr"/>
                      <a:r>
                        <a:rPr lang="en-US"/>
                        <a:t>(10</a:t>
                      </a:r>
                      <a:r>
                        <a:rPr lang="en-US" baseline="30000"/>
                        <a:t>-4</a:t>
                      </a:r>
                      <a:r>
                        <a:rPr lang="en-US"/>
                        <a:t>/s)</a:t>
                      </a:r>
                    </a:p>
                  </a:txBody>
                  <a:tcPr/>
                </a:tc>
                <a:extLst>
                  <a:ext uri="{0D108BD9-81ED-4DB2-BD59-A6C34878D82A}">
                    <a16:rowId xmlns:a16="http://schemas.microsoft.com/office/drawing/2014/main" val="2327694869"/>
                  </a:ext>
                </a:extLst>
              </a:tr>
              <a:tr h="449829">
                <a:tc>
                  <a:txBody>
                    <a:bodyPr/>
                    <a:lstStyle/>
                    <a:p>
                      <a:pPr algn="ctr"/>
                      <a:r>
                        <a:rPr lang="en-US"/>
                        <a:t>BOTRCI</a:t>
                      </a:r>
                    </a:p>
                  </a:txBody>
                  <a:tcPr/>
                </a:tc>
                <a:tc>
                  <a:txBody>
                    <a:bodyPr/>
                    <a:lstStyle/>
                    <a:p>
                      <a:pPr algn="ctr"/>
                      <a:r>
                        <a:rPr lang="en-US"/>
                        <a:t>1.6</a:t>
                      </a:r>
                    </a:p>
                  </a:txBody>
                  <a:tcPr/>
                </a:tc>
                <a:tc>
                  <a:txBody>
                    <a:bodyPr/>
                    <a:lstStyle/>
                    <a:p>
                      <a:pPr algn="ctr"/>
                      <a:r>
                        <a:rPr lang="en-US"/>
                        <a:t>8.8</a:t>
                      </a:r>
                    </a:p>
                  </a:txBody>
                  <a:tcPr/>
                </a:tc>
                <a:tc>
                  <a:txBody>
                    <a:bodyPr/>
                    <a:lstStyle/>
                    <a:p>
                      <a:pPr algn="ctr"/>
                      <a:r>
                        <a:rPr lang="en-US"/>
                        <a:t>1.4</a:t>
                      </a:r>
                    </a:p>
                  </a:txBody>
                  <a:tcPr/>
                </a:tc>
                <a:extLst>
                  <a:ext uri="{0D108BD9-81ED-4DB2-BD59-A6C34878D82A}">
                    <a16:rowId xmlns:a16="http://schemas.microsoft.com/office/drawing/2014/main" val="1312020511"/>
                  </a:ext>
                </a:extLst>
              </a:tr>
              <a:tr h="280997">
                <a:tc>
                  <a:txBody>
                    <a:bodyPr/>
                    <a:lstStyle/>
                    <a:p>
                      <a:pPr algn="ctr"/>
                      <a:r>
                        <a:rPr lang="en-US"/>
                        <a:t>SEPTTR</a:t>
                      </a:r>
                    </a:p>
                  </a:txBody>
                  <a:tcPr/>
                </a:tc>
                <a:tc>
                  <a:txBody>
                    <a:bodyPr/>
                    <a:lstStyle/>
                    <a:p>
                      <a:pPr algn="ctr"/>
                      <a:r>
                        <a:rPr lang="en-US"/>
                        <a:t>1.4</a:t>
                      </a:r>
                    </a:p>
                  </a:txBody>
                  <a:tcPr/>
                </a:tc>
                <a:tc>
                  <a:txBody>
                    <a:bodyPr/>
                    <a:lstStyle/>
                    <a:p>
                      <a:pPr algn="ctr"/>
                      <a:r>
                        <a:rPr lang="en-US"/>
                        <a:t>8.4</a:t>
                      </a:r>
                    </a:p>
                  </a:txBody>
                  <a:tcPr/>
                </a:tc>
                <a:tc>
                  <a:txBody>
                    <a:bodyPr/>
                    <a:lstStyle/>
                    <a:p>
                      <a:pPr algn="ctr"/>
                      <a:r>
                        <a:rPr lang="en-US"/>
                        <a:t>1.1</a:t>
                      </a:r>
                    </a:p>
                  </a:txBody>
                  <a:tcPr/>
                </a:tc>
                <a:extLst>
                  <a:ext uri="{0D108BD9-81ED-4DB2-BD59-A6C34878D82A}">
                    <a16:rowId xmlns:a16="http://schemas.microsoft.com/office/drawing/2014/main" val="1620504593"/>
                  </a:ext>
                </a:extLst>
              </a:tr>
              <a:tr h="244372">
                <a:tc>
                  <a:txBody>
                    <a:bodyPr/>
                    <a:lstStyle/>
                    <a:p>
                      <a:pPr algn="ctr"/>
                      <a:r>
                        <a:rPr lang="en-US"/>
                        <a:t>HOMXSA</a:t>
                      </a:r>
                    </a:p>
                  </a:txBody>
                  <a:tcPr/>
                </a:tc>
                <a:tc>
                  <a:txBody>
                    <a:bodyPr/>
                    <a:lstStyle/>
                    <a:p>
                      <a:pPr algn="ctr"/>
                      <a:r>
                        <a:rPr lang="en-US"/>
                        <a:t>ND</a:t>
                      </a:r>
                    </a:p>
                  </a:txBody>
                  <a:tcPr/>
                </a:tc>
                <a:tc>
                  <a:txBody>
                    <a:bodyPr/>
                    <a:lstStyle/>
                    <a:p>
                      <a:pPr algn="ctr"/>
                      <a:r>
                        <a:rPr lang="en-US"/>
                        <a:t>ND</a:t>
                      </a:r>
                    </a:p>
                  </a:txBody>
                  <a:tcPr/>
                </a:tc>
                <a:tc>
                  <a:txBody>
                    <a:bodyPr/>
                    <a:lstStyle/>
                    <a:p>
                      <a:pPr algn="ctr"/>
                      <a:r>
                        <a:rPr lang="en-US"/>
                        <a:t>ND</a:t>
                      </a:r>
                    </a:p>
                  </a:txBody>
                  <a:tcPr/>
                </a:tc>
                <a:extLst>
                  <a:ext uri="{0D108BD9-81ED-4DB2-BD59-A6C34878D82A}">
                    <a16:rowId xmlns:a16="http://schemas.microsoft.com/office/drawing/2014/main" val="2353977431"/>
                  </a:ext>
                </a:extLst>
              </a:tr>
            </a:tbl>
          </a:graphicData>
        </a:graphic>
      </p:graphicFrame>
      <p:sp>
        <p:nvSpPr>
          <p:cNvPr id="28" name="TextBox 27">
            <a:extLst>
              <a:ext uri="{FF2B5EF4-FFF2-40B4-BE49-F238E27FC236}">
                <a16:creationId xmlns:a16="http://schemas.microsoft.com/office/drawing/2014/main" id="{3545BAD6-6C69-8F7A-66E7-379553B5B572}"/>
              </a:ext>
            </a:extLst>
          </p:cNvPr>
          <p:cNvSpPr txBox="1"/>
          <p:nvPr>
            <p:custDataLst>
              <p:tags r:id="rId6"/>
            </p:custDataLst>
          </p:nvPr>
        </p:nvSpPr>
        <p:spPr>
          <a:xfrm>
            <a:off x="1368008" y="1459865"/>
            <a:ext cx="3740319" cy="369332"/>
          </a:xfrm>
          <a:prstGeom prst="rect">
            <a:avLst/>
          </a:prstGeom>
          <a:noFill/>
        </p:spPr>
        <p:txBody>
          <a:bodyPr wrap="none" rtlCol="0">
            <a:spAutoFit/>
          </a:bodyPr>
          <a:lstStyle/>
          <a:p>
            <a:r>
              <a:rPr lang="en-US" b="1" dirty="0">
                <a:solidFill>
                  <a:srgbClr val="0000FF"/>
                </a:solidFill>
              </a:rPr>
              <a:t>Fungal IMPDH Inhibition by BCS20</a:t>
            </a:r>
          </a:p>
        </p:txBody>
      </p:sp>
      <p:sp>
        <p:nvSpPr>
          <p:cNvPr id="29" name="TextBox 28">
            <a:extLst>
              <a:ext uri="{FF2B5EF4-FFF2-40B4-BE49-F238E27FC236}">
                <a16:creationId xmlns:a16="http://schemas.microsoft.com/office/drawing/2014/main" id="{2D461385-FCDC-C688-D224-3A996E840F25}"/>
              </a:ext>
            </a:extLst>
          </p:cNvPr>
          <p:cNvSpPr txBox="1"/>
          <p:nvPr>
            <p:custDataLst>
              <p:tags r:id="rId7"/>
            </p:custDataLst>
          </p:nvPr>
        </p:nvSpPr>
        <p:spPr>
          <a:xfrm>
            <a:off x="6242304" y="1465961"/>
            <a:ext cx="5265544" cy="369332"/>
          </a:xfrm>
          <a:prstGeom prst="rect">
            <a:avLst/>
          </a:prstGeom>
          <a:noFill/>
        </p:spPr>
        <p:txBody>
          <a:bodyPr wrap="none" rtlCol="0">
            <a:spAutoFit/>
          </a:bodyPr>
          <a:lstStyle/>
          <a:p>
            <a:r>
              <a:rPr lang="en-US" b="1" dirty="0">
                <a:solidFill>
                  <a:srgbClr val="0000FF"/>
                </a:solidFill>
              </a:rPr>
              <a:t>SPR Analysis of BCS20 Binding to Fungal IMPDHs</a:t>
            </a:r>
          </a:p>
        </p:txBody>
      </p:sp>
    </p:spTree>
    <p:extLst>
      <p:ext uri="{BB962C8B-B14F-4D97-AF65-F5344CB8AC3E}">
        <p14:creationId xmlns:p14="http://schemas.microsoft.com/office/powerpoint/2010/main" val="311406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MPOWERCHARTSPROPERTIES_A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EBAQEBAQEBAQEBAQEBAQMAAAAAAAAAAwAAAAMAAAAA/////wUAzgsAAAAAAAAAAAAAIAD///////////////8AAAD///////////////8DAAAAAgD///////8DAAAAAgD///////8DAAAAAgD///////8DAAAAAwD///////8DAAAAAwD///////////////////////////////////////////////////////////////////////////////////////////////////////////////////////////////////////////////////////////////////////////////////////////////////////////////////////////////////////////////////////////////////////////////////////////////////////////////////////////////////////////////////////////////////////////////////////////////////////////////////////////////////////////////8BACAA////////////////AAAO////////AwAAAAQA////////////////////////////////////////////////////////////////////////////////////////////////////////////////////////////////////////////////////////////////////////////////////////////////////////////////////////////////////////////////////////////////////////////////////////////////////////////////////////////////////////////////////////////////////////////////////////////////////////////////////////////////////////////////////////////////////////////////////////////////////////////////////////AgADAP///////wUAAAACABAAC4rCMyLVizRAkZBd0PqPxVcEAAAAAAADAAAAAAADAAAAAwADAAAAAAADAAAAAwADAAAAAAADAAAAAwADAAUA////////BQAAAAMAEAALQmCARccVWUGhUh6qxjDVvwQAAAABAAMAAAACAAMAAAAEAAMAAAACAP///////wMAAAACAP///////wMAAAAAAP///////wMAAAAAAP///////wQAAQD///////8FAAAABAAQAAtBi8x958pURpmKKTkmmbzH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AMOAAAAAAAAAAAAAP/////GAMYAAAAFX2lkABAAAAAEisIzItWLNECRkF3Q+o/FVwNEYXRhAFMAAAAIUHJlc2VudGF0aW9uU2Nhbm5lZEZvckxpbmtlZFNoYXBlcwAAAk51bWJlckZvcm1hdFNlcGFyYXRvck1vZGUACgAAAEF1dG9tYXRpYwAAAk5hbWUAJAAAAExpbmtlZFNoYXBlUHJlc2VudGF0aW9uU2V0dGluZ3NEYXRhABBWZXJzaW9uAAAAAAAJTGFzdFdyaXRlADWxoJ+YAQAAAAEA/////4MAgwAAAAVfaWQAEAAAAARCYIBFxxVZQaFSHqrGMNW/A0RhdGEAGwAAAARMaW5rZWRTaGFwZURhdGEABQAAAAAAAk5hbWUAGQAAAExpbmtlZFNoYXBlc0RhdGFQcm9wZXJ0eQAQVmVyc2lvbgAAAAAACUxhc3RXcml0ZQAasaCfmAEAAAACAP////+DAIMAAAAFX2lkABAAAAAEQYvMfefKVEaZiik5Jpm8xwNEYXRhABsAAAAETGlua2VkU2hhcGVEYXRhAAUAAAAAAAJOYW1lABkAAABMaW5rZWRTaGFwZXNEYXRhUHJvcGVydHkAEFZlcnNpb24AAQAAAAlMYXN0V3JpdGUAM7Ggn5g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tCwAAAAAAAAAAAAAgAf///////////////wAAAP///////////////wUAAAACAP///////////////////////////////////////////////////////////////////////////////////////////////////////////////////////////////////////////////////////////////////////////////////////////////////////////////////////////////////////////////////////////////////////////////////////////////////////////////////////////////////////////////////////////////////////////////////////////////////////////////////////////////////////////////////////////////////////////////////////////////////////////////wEAIAH///////////////8AAA7///////8FAAAABAD///////////////////////////////////////////////////////////////////////////////////////////////////////////////////////////////////////////////////////////////////////////////////////////////////////////////////////////////////////////////////////////////////////////////////////////////////////////////////////////////////////////////////////////////////////////////////////////////////////////////////////////////////////////////////////////////////////////////////////////////////////////////////////8CAAEBAwAAAAIA////////JQAGTGlua2VkU2hhcGVQcmVzZW50YXRpb25TZXR0aW5nc0RhdGFfMAQAAAAAAAUAAAAAAAUAAAADAAMAAQEDAAAAAwD///////8aAAZMaW5rZWRTaGFwZXNEYXRhUHJvcGVydHlfMAQAAAABAAUAAAACAAUAAAAEAAQAAQEDAAAABAD///////8aAAZMaW5rZWRTaGFwZXNEYXRhUHJvcGVydHlfMQQAAAACAAUAAAADAAU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A"/>
  <p:tag name="EMPOWERCHARTSPROPERTIES_LASTWRITEDATE" val="638906215653323429"/>
  <p:tag name="EMPOWERCHARTSPROPERTIES_A_LENGTH" val="24576"/>
</p:tagLst>
</file>

<file path=ppt/tags/tag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BAD///////////////////////////////////////////////////////////////////////////////////////////////////////////////////////////////////////////////////////////////////////////////////////////////////////////////////////////////////////////////////////////////////////////////////////////////////////////////////////////////////////////////////////////////////////////////////////////////////////////////////////////////////////////////////////////////////////////////////////////////8BACAA////////////////AAAO////////AwAAAAQA////////////////////////////////////////////////////////////////////////////////////////////////////////////////////////////////////////////////////////////////////////////////////////////////////////////////////////////////////////////////////////////////////////////////////////////////////////////////////////////////////////////////////////////////////////////////////////////////////////////////////////////////////////////////////////////////////////////////////////////////////////////////////////AgABAP///////wUAAAACABAACylMMh8eLQpJpQ3YI9naOmAEAAAAAAADAAAAAAADAAAAAwADAAEA////////BQAAAAMAEAAL4WgaQXqGqk6hOXlTQ+XrjwQAAAABAAMAAAACAAMAAAAEAAQAAgD///////8FAAAABAAQAAs6HM5tF55hSZUYVM3IGoQQBAAAAAIAAwAAAAMAAwAAAAE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KUwyHx4tCkmlDdgj2do6YAREYXRhAAUAAAAAAk5hbWUADQAAAExpbmtEYXRhTGlzdAAQVmVyc2lvbgAAAAAACUxhc3RXcml0ZQBnBjIQmQEAAAABAP////9hAGEAAAAFX2lkABAAAAAE4WgaQXqGqk6hOXlTQ+XrjwREYXRhAAUAAAAAAk5hbWUADQAAAExpbmtEYXRhTGlzdAAQVmVyc2lvbgABAAAACUxhc3RXcml0ZQBpBjIQmQEAAAACAP////9wAHAAAAAFX2lkABAAAAAEOhzObReeYUmVGFTNyBqEEANEYXRhABYAAAACUGVyc29uYWxJZAABAAAAAAACTmFtZQALAAAAUGVyc29uYWxJZAAQVmVyc2lvbgAAAAAACUxhc3RXcml0ZQChBjIQ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5101380513110"/>
  <p:tag name="EMPOWERCHARTSPROPERTIES_B_LENGTH" val="24576"/>
  <p:tag name="DOWN_MIGRATION_INITIAL_LAYOUT_REQUIRED" val="9.2.99"/>
  <p:tag name="RUNTIME_ID" val="f33d335a-6979-4e26-b282-ac6b213ddca3"/>
</p:tagLst>
</file>

<file path=ppt/tags/tag2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IBAQEBAQEBAQEBAQEBAQMAAAAAAAAAAwAAAAMAAAAA/////wUA2gsAAAAAAAAAAAAAIAD///////////////8AAAD///////////////8DAAAAAgD///////8DAAAAAgD///////8DAAAABAD///////8DAAAABAD///////////////////////////////////////////////////////////////////////////////////////////////////////////////////////////////////////////////////////////////////////////////////////////////////////////////////////////////////////////////////////////////////////////////////////////////////////////////////////////////////////////////////////////////////////////////////////////////////////////////////////////////////////////////////////////////8BACAA////////////////AAAO////////AwAAAAQA////////////////////////////////////////////////////////////////////////////////////////////////////////////////////////////////////////////////////////////////////////////////////////////////////////////////////////////////////////////////////////////////////////////////////////////////////////////////////////////////////////////////////////////////////////////////////////////////////////////////////////////////////////////////////////////////////////////////////////////////////////////////////////AgACAP///////wUAAAACABAACytrVhyCTSpPnTSeFh2mUmgEAAAAAAADAAAAAAADAAAAAwADAAAAAAADAAAAAwADAAIA////////BQAAAAMAEAALHXbzanCubUmvMi5xk3tsWwQAAAABAAMAAAACAAMAAAAEAAMAAAACAAMAAAAEAAQABAD///////8FAAAABAAQAAtPQR2p9yLxRLQMHHFqjFVEBAAAAAIAAwAAAAMAAwAAAAEAAwAAAAM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K2tWHIJNKk+dNJ4WHaZSaAREYXRhAAUAAAAAAk5hbWUADQAAAExpbmtEYXRhTGlzdAAQVmVyc2lvbgABAAAACUxhc3RXcml0ZQACwSdImQEAAAABAP////9hAGEAAAAFX2lkABAAAAAEHXbzanCubUmvMi5xk3tsWwREYXRhAAUAAAAAAk5hbWUADQAAAExpbmtEYXRhTGlzdAAQVmVyc2lvbgAAAAAACUxhc3RXcml0ZQACwSdImQEAAAACAP////9wAHAAAAAFX2lkABAAAAAET0Edqfci8US0DBxxaoxVRANEYXRhABYAAAACUGVyc29uYWxJZAABAAAAAAACTmFtZQALAAAAUGVyc29uYWxJZAAQVmVyc2lvbgAAAAAACUxhc3RXcml0ZQATwSdI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EAIAH///////////////8AAA7///////8FAAAABAD///////////////////////////////////////////////////////////////////////////////////////////////////////////////////////////////////////////////////////////////////////////////////////////////////////////////////////////////////////////////////////////////////////////////////////////////////////////////////////////////////////////////////////////////////////////////////////////////////////////////////////////////////////////////////////////////////////////////////////////////////////////////////////8CAAIBAwAAAAIA////////DgAGTGlua0RhdGFMaXN0XzEEAAAAAAAFAAAAAwAFAAAABAAFAAAAAwD///////8DAAIBAwAAAAMA////////DgAGTGlua0RhdGFMaXN0XzAEAAAAAQAFAAAAAAAFAAAAAg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4489889621727"/>
  <p:tag name="EMPOWERCHARTSPROPERTIES_B_LENGTH" val="24576"/>
  <p:tag name="DOWN_MIGRATION_INITIAL_LAYOUT_REQUIRED" val="9.2.99"/>
  <p:tag name="RUNTIME_ID" val="b913b7b8-217e-4ae9-9d15-524550be126a"/>
</p:tagLst>
</file>

<file path=ppt/tags/tag2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gsAAAAAAAAAAAAAIAD///////////////8AAAD///////////////8DAAAABAD///////8DAAAABAD///////8DAAAABAD///////////////////////////////////////////////////////////////////////////////////////////////////////////////////////////////////////////////////////////////////////////////////////////////////////////////////////////////////////////////////////////////////////////////////////////////////////////////////////////////////////////////////////////////////////////////////////////////////////////////////////////////////////////////////////////////////////////////8BACAA////////////////AAAO////////AwAAAAMA////////////////////////////////////////////////////////////////////////////////////////////////////////////////////////////////////////////////////////////////////////////////////////////////////////////////////////////////////////////////////////////////////////////////////////////////////////////////////////////////////////////////////////////////////////////////////////////////////////////////////////////////////////////////////////////////////////////////////////////////////////////////////////AgABAP///////wUAAAACABAAC3bKrebB2EBMiGM9/5AuSawEAAAAAAADAAAABAADAAAAAwADAAEA////////BQAAAAMAEAALiprV9O9IfEyF0faA7OiLqgQAAAABAAMAAAACAAMAAAABAAQAAwD///////8FAAAABAAQAAvcUHYZRkLWTpakMz2RJOu4BAAAAAIAAwAAAAAAAwAAAAI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dsqt5sHYQEyIYz3/kC5JrAREYXRhAAUAAAAAAk5hbWUADQAAAExpbmtEYXRhTGlzdAAQVmVyc2lvbgABAAAACUxhc3RXcml0ZQAOuidImQEAAAABAP////9hAGEAAAAFX2lkABAAAAAEiprV9O9IfEyF0faA7OiLqgREYXRhAAUAAAAAAk5hbWUADQAAAExpbmtEYXRhTGlzdAAQVmVyc2lvbgAAAAAACUxhc3RXcml0ZQAAuidImQEAAAACAP////9wAHAAAAAFX2lkABAAAAAE3FB2GUZC1k6WpDM9kSTruANEYXRhABYAAAACUGVyc29uYWxJZAABAAAAAAACTmFtZQALAAAAUGVyc29uYWxJZAAQVmVyc2lvbgAAAAAACUxhc3RXcml0ZQBBuidI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4489872204823"/>
  <p:tag name="EMPOWERCHARTSPROPERTIES_B_LENGTH" val="24576"/>
  <p:tag name="DOWN_MIGRATION_INITIAL_LAYOUT_REQUIRED" val="9.2.99"/>
  <p:tag name="RUNTIME_ID" val="e5d5e662-98bb-46ff-b2d2-3076bb1f6b52"/>
</p:tagLst>
</file>

<file path=ppt/tags/tag2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gD///////8DAAAAAgD///////////////////////////////////////////////////////////////////////////////////////////////////////////////////////////////////////////////////////////////////////////////////////////////////////////////////////////////////////////////////////////////////////////////////////////////////////////////////////////////////////////////////////////////////////////////////////////////////////////////////////////////////////////////////////////////////////////////8BACAA////////////////AAAO////////AwAAAAMA////////////////////////////////////////////////////////////////////////////////////////////////////////////////////////////////////////////////////////////////////////////////////////////////////////////////////////////////////////////////////////////////////////////////////////////////////////////////////////////////////////////////////////////////////////////////////////////////////////////////////////////////////////////////////////////////////////////////////////////////////////////////////////AgADAP///////wUAAAACABAACyKkBQlZAzVNvbOw2YvmnvcEAAAAAAADAAAAAAADAAAABAADAAAAAAD///////8DAAAAAAD///////8DAAEA////////BQAAAAMAEAALW5zxwj4tOUa2/wQi5IJS/gQAAAABAAMAAAAEAAMAAAABAAQAAQD///////8FAAAABAAQAAuihskqrBGfRIlMbExs5wOZ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IqQFCVkDNU29s7DZi+ae9wREYXRhAAUAAAAAAk5hbWUADQAAAExpbmtEYXRhTGlzdAAQVmVyc2lvbgABAAAACUxhc3RXcml0ZQAkn1CtmQEAAAABAP////9hAGEAAAAFX2lkABAAAAAEW5zxwj4tOUa2/wQi5IJS/gREYXRhAAUAAAAAAk5hbWUADQAAAExpbmtEYXRhTGlzdAAQVmVyc2lvbgAAAAAACUxhc3RXcml0ZQAjn1CtmQEAAAACAP////9wAHAAAAAFX2lkABAAAAAEoobJKqwRn0SJTGxMbOcDmQNEYXRhABYAAAACUGVyc29uYWxJZAABAAAAAAACTmFtZQALAAAAUGVyc29uYWxJZAAQVmVyc2lvbgAAAAAACUxhc3RXcml0ZQBUn1Ct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CAP///////wUAAAACAP///////////////////////////////////////////////////////////////////////////////////////////////////////////////////////////////////////////////////////////////////////////////////////////////////////////////////////////////////////////////////////////////////////////////////////////////////////////////////////////////////////////////////////////////////////////////////////////////////////////////////////////////////////////////////////////////////////////////wEAIAH///////////////8AAA7///////8FAAAABAD///////////////////////////////////////////////////////////////////////////////////////////////////////////////////////////////////////////////////////////////////////////////////////////////////////////////////////////////////////////////////////////////////////////////////////////////////////////////////////////////////////////////////////////////////////////////////////////////////////////////////////////////////////////////////////////////////////////////////////////////////////////////////////8CAAMBAwAAAAIA////////DgAGTGlua0RhdGFMaXN0XzEEAAAAAAAFAAAAAwAFAAAABAAFAAAAAAAFAAAABAAFAAAAAAD///////8DAAEBAwAAAAMA////////DgAGTGlua0RhdGFMaXN0XzAEAAAAAQAFAAAAAAAFAAAAAgAEAAIBAwAAAAQA////////DAAGUGVyc29uYWxJZF8wBAAAAAIABQAAAAI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51461661266060"/>
  <p:tag name="EMPOWERCHARTSPROPERTIES_B_LENGTH" val="24576"/>
  <p:tag name="DOWN_MIGRATION_INITIAL_LAYOUT_REQUIRED" val="9.2.99"/>
  <p:tag name="RUNTIME_ID" val="6dc759c3-21ff-4f01-97b3-91c47e7e3d43"/>
</p:tagLst>
</file>

<file path=ppt/tags/tag2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MBAQEBAQEBAQEBAQEBAQMAAAAAAAAAAwAAAAMAAAAA/////wUACgwAAAAAAAAAAAAAIAD///////////////8AAAD///////////////8DAAAABAD///////8DAAAAAgD///////////////////////////////////////////////////////////////////////////////////////////////////////////////////////////////////////////////////////////////////////////////////////////////////////////////////////////////////////////////////////////////////////////////////////////////////////////////////////////////////////////////////////////////////////////////////////////////////////////////////////////////////////////////////////////////////////////////////////////////8BACAA////////////////AAAO////////AwAAAAMA////////////////////////////////////////////////////////////////////////////////////////////////////////////////////////////////////////////////////////////////////////////////////////////////////////////////////////////////////////////////////////////////////////////////////////////////////////////////////////////////////////////////////////////////////////////////////////////////////////////////////////////////////////////////////////////////////////////////////////////////////////////////////////AgACAP///////wUAAAACABAAC6XdBnUYui9DrdGaH2aVzCMEAAAAAAADAAAABAADAAAAAwADAAAAAAD///////8DAAEA////////BQAAAAMAEAALO4ErlFTFxE2AhEMEUx506gQAAAABAAMAAAACAAMAAAABAAQAAQD///////8FAAAABAAQAAskzCs+Xeq1SqcWZeNfw53C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pd0GdRi6L0Ot0ZofZpXMIwREYXRhAAUAAAAAAk5hbWUADQAAAExpbmtEYXRhTGlzdAAQVmVyc2lvbgABAAAACUxhc3RXcml0ZQB+n1CtmQEAAAABAP////9hAGEAAAAFX2lkABAAAAAEO4ErlFTFxE2AhEMEUx506gREYXRhAAUAAAAAAk5hbWUADQAAAExpbmtEYXRhTGlzdAAQVmVyc2lvbgAAAAAACUxhc3RXcml0ZQB9n1CtmQEAAAACAP////9wAHAAAAAFX2lkABAAAAAEJMwrPl3qtUqnFmXjX8OdwgNEYXRhABYAAAACUGVyc29uYWxJZAABAAAAAAACTmFtZQALAAAAUGVyc29uYWxJZAAQVmVyc2lvbgAAAAAACUxhc3RXcml0ZQCen1Ct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CAP///////wUAAAAEAP///////////////////////////////////////////////////////////////////////////////////////////////////////////////////////////////////////////////////////////////////////////////////////////////////////////////////////////////////////////////////////////////////////////////////////////////////////////////////////////////////////////////////////////////////////////////////////////////////////////////////////////////////////////////////////////////////////////////wEAIAH///////////////8AAA7///////8FAAAABAD///////////////////////////////////////////////////////////////////////////////////////////////////////////////////////////////////////////////////////////////////////////////////////////////////////////////////////////////////////////////////////////////////////////////////////////////////////////////////////////////////////////////////////////////////////////////////////////////////////////////////////////////////////////////////////////////////////////////////////////////////////////////////////8CAAIBAwAAAAIA////////DgAGTGlua0RhdGFMaXN0XzEEAAAAAAAFAAAAAwAFAAAABAAFAAAAAAAFAAAABAADAAEBAwAAAAMA////////DgAGTGlua0RhdGFMaXN0XzAEAAAAAQAFAAAAAAAFAAAAAgAEAAMBAwAAAAQA////////DAAGUGVyc29uYWxJZF8wBAAAAAIABQAAAAIABQAAAAE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51461661913143"/>
  <p:tag name="EMPOWERCHARTSPROPERTIES_B_LENGTH" val="24576"/>
  <p:tag name="DOWN_MIGRATION_INITIAL_LAYOUT_REQUIRED" val="9.2.99"/>
  <p:tag name="RUNTIME_ID" val="daac11f2-1ee9-4089-b314-9cec4bc0b1cb"/>
</p:tagLst>
</file>

<file path=ppt/tags/tag2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8gsAAAAAAAAAAAAAIAD///////////////8AAAD///////////////8DAAAAAgD///////8DAAAAAwD///////8DAAAAAwD///////8DAAAAAwD///////////////////////////////////////////////////////////////////////////////////////////////////////////////////////////////////////////////////////////////////////////////////////////////////////////////////////////////////////////////////////////////////////////////////////////////////////////////////////////////////////////////////////////////////////////////////////////////////////////////////////////////////////////////////////////////8BACAA////////////////AAAO////////AwAAAAQA////////////////////////////////////////////////////////////////////////////////////////////////////////////////////////////////////////////////////////////////////////////////////////////////////////////////////////////////////////////////////////////////////////////////////////////////////////////////////////////////////////////////////////////////////////////////////////////////////////////////////////////////////////////////////////////////////////////////////////////////////////////////////////AgABAP///////wUAAAACABAAC+Wlw1BBXu9HvWw+KFQxgAwEAAAAAAADAAAAAAADAAAAAwADAAQA////////BQAAAAMAEAALxLY8s7O1Wk2obkoeaeUuwQQAAAABAAMAAAACAAMAAAAEAAMAAAAAAP///////wMAAAAAAP///////wMAAAAAAP///////wQAAQD///////8FAAAABAAQAAuuuwvRPvO7RY2H5Fs7Mk4S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5aXDUEFe70e9bD4oVDGADAREYXRhAAUAAAAAAk5hbWUADQAAAExpbmtEYXRhTGlzdAAQVmVyc2lvbgABAAAACUxhc3RXcml0ZQDJn1CtmQEAAAABAP////9hAGEAAAAFX2lkABAAAAAExLY8s7O1Wk2obkoeaeUuwQREYXRhAAUAAAAAAk5hbWUADQAAAExpbmtEYXRhTGlzdAAQVmVyc2lvbgAAAAAACUxhc3RXcml0ZQDGn1CtmQEAAAACAP////9wAHAAAAAFX2lkABAAAAAErrsL0T7zu0WNh+RbOzJOEgNEYXRhABYAAAACUGVyc29uYWxJZAABAAAAAAACTmFtZQALAAAAUGVyc29uYWxJZAAQVmVyc2lvbgAAAAAACUxhc3RXcml0ZQDbn1Ct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DAP///////wUAAAADAP///////wUAAAADAP///////////////////////////////////////////////////////////////////////////////////////////////////////////////////////////////////////////////////////////////////////////////////////////////////////////////////////////////////////////////////////////////////////////////////////////////////////////////////////////////////////////////////////////////////////////////////////////////////////////////////////////////////////////////////////////////wEAIAH///////////////8AAA7///////8FAAAABAD///////////////////////////////////////////////////////////////////////////////////////////////////////////////////////////////////////////////////////////////////////////////////////////////////////////////////////////////////////////////////////////////////////////////////////////////////////////////////////////////////////////////////////////////////////////////////////////////////////////////////////////////////////////////////////////////////////////////////////////////////////////////////////8CAAEBAwAAAAIA////////DgAGTGlua0RhdGFMaXN0XzEEAAAAAAAFAAAAAwAFAAAABAADAAQBAwAAAAMA////////DgAGTGlua0RhdGFMaXN0XzAEAAAAAQAFAAAAAAAFAAAAAgAFAAAAAAD///////8FAAAAAAD///////8FAAAAAAD///////8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51461662531310"/>
  <p:tag name="EMPOWERCHARTSPROPERTIES_B_LENGTH" val="24576"/>
  <p:tag name="DOWN_MIGRATION_INITIAL_LAYOUT_REQUIRED" val="9.2.99"/>
  <p:tag name="RUNTIME_ID" val="617334be-e327-46db-8255-7f337dba3077"/>
</p:tagLst>
</file>

<file path=ppt/tags/tag26.xml><?xml version="1.0" encoding="utf-8"?>
<p:tagLst xmlns:a="http://schemas.openxmlformats.org/drawingml/2006/main" xmlns:r="http://schemas.openxmlformats.org/officeDocument/2006/relationships" xmlns:p="http://schemas.openxmlformats.org/presentationml/2006/main">
  <p:tag name="RUNTIME_ID" val="ebed3ef0-9337-4182-8e1e-7d4569f8a222"/>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YBAQEBAQEBAQEBAQEBAQMAAAAAAAAAAwAAAAMAAAAA/////wUAtgsAAAAAAAAAAAAAIAD///////////////8AAAD///////////////8DAAAAAgD///////8DAAAAAgD///////8DAAAAAgD///////8DAAAAAgD///////8DAAAAAwD///////8DAAAAAwD///////////////////////////////////////////////////////////////////////////////////////////////////////////////////////////////////////////////////////////////////////////////////////////////////////////////////////////////////////////////////////////////////////////////////////////////////////////////////////////////////////////////////////////////////////////////////////////////////////////////////////////////8BACAA////////////////AAAO////////AwAAAAQA////////////////////////////////////////////////////////////////////////////////////////////////////////////////////////////////////////////////////////////////////////////////////////////////////////////////////////////////////////////////////////////////////////////////////////////////////////////////////////////////////////////////////////////////////////////////////////////////////////////////////////////////////////////////////////////////////////////////////////////////////////////////////////AgAEAP///////wUAAAACABAAC3xucz2jHEVDkauvL9zk6oUEAAAAAAADAAAAAAADAAAAAwADAAAAAAADAAAAAwADAAAAAAADAAAAAwADAAAAAAADAAAAAwADAAYA////////BQAAAAMAEAALKqWiVQkyPUKX6GrApZ5J1QQAAAABAAMAAAACAAMAAAAEAAMAAAACAP///////wMAAAACAP///////wMAAAACAP///////wMAAAAAAP///////wMAAAAAAP///////wQAAQD///////8FAAAABAAQAAujb9V6JJkPSp0keN9YNW+M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fG5zPaMcRUORq68v3OTqhQREYXRhAAUAAAAAAk5hbWUADQAAAExpbmtEYXRhTGlzdAAQVmVyc2lvbgAAAAAACUxhc3RXcml0ZQCAoFCtmQEAAAABAP////9wAHAAAAAFX2lkABAAAAAEKqWiVQkyPUKX6GrApZ5J1QNEYXRhABYAAAACUGVyc29uYWxJZAABAAAAAAACTmFtZQALAAAAUGVyc29uYWxJZAAQVmVyc2lvbgAAAAAACUxhc3RXcml0ZQAaepRskgEAAAACAP////9hAGEAAAAFX2lkABAAAAAEo2/VeiSZD0qdJHjfWDVvjAREYXRhAAUAAAAAAk5hbWUADQAAAExpbmtEYXRhTGlzdAAQVmVyc2lvbgABAAAACUxhc3RXcml0ZQCBoFCt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CwAAAAAAAAAAAAAgAf///////////////wAAAP///////////////wUAAAACAP///////wUAAAACAP///////wUAAAACAP///////wUAAAACAP///////wUAAAADAP///////wUAAAADAP///////////////////////////////////////////////////////////////////////////////////////////////////////////////////////////////////////////////////////////////////////////////////////////////////////////////////////////////////////////////////////////////////////////////////////////////////////////////////////////////////////////////////////////////////////////////////////////////////////////////////////////////wEAIAH///////////////8AAA7///////8FAAAAAwD///////////////////////////////////////////////////////////////////////////////////////////////////////////////////////////////////////////////////////////////////////////////////////////////////////////////////////////////////////////////////////////////////////////////////////////////////////////////////////////////////////////////////////////////////////////////////////////////////////////////////////////////////////////////////////////////////////////////////////////////////////////////////////8CAAQBAwAAAAIA////////DgAGTGlua0RhdGFMaXN0XzAEAAAAAAAFAAAAAAAFAAAABAAFAAAAAAAFAAAAAwAFAAAAAAAFAAAAAwAFAAAAAAAFAAAAAwADAAYBAwAAAAMA////////DAAGUGVyc29uYWxJZF8wBAAAAAEABQAAAAQABQAAAAEABQAAAAIA////////BQAAAAIA////////BQAAAAIA////////BQAAAAAA////////BQAAAAAA////////BAABAQMAAAAEAP///////w4ABkxpbmtEYXRhTGlzdF8xBAAAAAIABQAAAAI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51461664207695"/>
  <p:tag name="EMPOWERCHARTSPROPERTIES_B_LENGTH" val="24576"/>
  <p:tag name="DOWN_MIGRATION_INITIAL_LAYOUT_REQUIRED" val="9.2.99"/>
</p:tagLst>
</file>

<file path=ppt/tags/tag27.xml><?xml version="1.0" encoding="utf-8"?>
<p:tagLst xmlns:a="http://schemas.openxmlformats.org/drawingml/2006/main" xmlns:r="http://schemas.openxmlformats.org/officeDocument/2006/relationships" xmlns:p="http://schemas.openxmlformats.org/presentationml/2006/main">
  <p:tag name="RUNTIME_ID" val="5ac6a84a-de27-452b-a1f5-bf877aa7292c"/>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QA////////////////////////////////////////////////////////////////////////////////////////////////////////////////////////////////////////////////////////////////////////////////////////////////////////////////////////////////////////////////////////////////////////////////////////////////////////////////////////////////////////////////////////////////////////////////////////////////////////////////////////////////////////////////////////////////////////////////////////////////////////////////////////AgABAP///////wUAAAACABAAC6N97Fy3M+JOowOXu+HK8BIEAAAAAAADAAAAAAADAAAAAwADAAIA////////BQAAAAMAEAALTynBjuZuXEatjs3B67hBugQAAAABAAMAAAACAAMAAAAEAAMAAAAAAP///////wQAAQD///////8FAAAABAAQAAs5x6O+QtvmSr/pVRXp6RwM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wAHAAAAAFX2lkABAAAAAEo33sXLcz4k6jA5e74crwEgNEYXRhABYAAAACUGVyc29uYWxJZAABAAAAAAACTmFtZQALAAAAUGVyc29uYWxJZAAQVmVyc2lvbgAAAAAACUxhc3RXcml0ZQCtt5RskgEAAAABAP////9hAGEAAAAFX2lkABAAAAAETynBjuZuXEatjs3B67hBugREYXRhAAUAAAAAAk5hbWUADQAAAExpbmtEYXRhTGlzdAAQVmVyc2lvbgAAAAAACUxhc3RXcml0ZQC6oFCtmQEAAAACAP////9hAGEAAAAFX2lkABAAAAAEOcejvkLb5kq/6VUV6ekcDAREYXRhAAUAAAAAAk5hbWUADQAAAExpbmtEYXRhTGlzdAAQVmVyc2lvbgABAAAACUxhc3RXcml0ZQC7oFCt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DAP///////////////////////////////////////////////////////////////////////////////////////////////////////////////////////////////////////////////////////////////////////////////////////////////////////////////////////////////////////////////////////////////////////////////////////////////////////////////////////////////////////////////////////////////////////////////////////////////////////////////////////////////////////////////////////////////////////////////////////////////wEAIAH///////////////8AAA7///////8FAAAAAgD///////////////////////////////////////////////////////////////////////////////////////////////////////////////////////////////////////////////////////////////////////////////////////////////////////////////////////////////////////////////////////////////////////////////////////////////////////////////////////////////////////////////////////////////////////////////////////////////////////////////////////////////////////////////////////////////////////////////////////////////////////////////////////8CAAEBAwAAAAIA////////DAAGUGVyc29uYWxJZF8wBAAAAAAABQAAAAQABQAAAAEAAwACAQMAAAADAP///////w4ABkxpbmtEYXRhTGlzdF8wBAAAAAEABQAAAAAABQAAAAQABQAAAAAA////////BAABAQMAAAAEAP///////w4ABkxpbmtEYXRhTGlzdF8xBAAAAAIABQAAAAM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51461664916841"/>
  <p:tag name="EMPOWERCHARTSPROPERTIES_B_LENGTH" val="24576"/>
  <p:tag name="DOWN_MIGRATION_INITIAL_LAYOUT_REQUIRED" val="9.2.99"/>
</p:tagLst>
</file>

<file path=ppt/tags/tag28.xml><?xml version="1.0" encoding="utf-8"?>
<p:tagLst xmlns:a="http://schemas.openxmlformats.org/drawingml/2006/main" xmlns:r="http://schemas.openxmlformats.org/officeDocument/2006/relationships" xmlns:p="http://schemas.openxmlformats.org/presentationml/2006/main">
  <p:tag name="RUNTIME_ID" val="526f7a1e-ca28-4d37-ab24-7837fd44d2af"/>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5gsAAAAAAAAAAAAAIAD///////////////8AAAD///////////////8DAAAAAgD///////8DAAAAAwD///////8DAAAABAD///////8DAAAABAD///////////////////////////////////////////////////////////////////////////////////////////////////////////////////////////////////////////////////////////////////////////////////////////////////////////////////////////////////////////////////////////////////////////////////////////////////////////////////////////////////////////////////////////////////////////////////////////////////////////////////////////////////////////////////////////////8BACAA////////////////AAAO////////AwAAAAQA////////////////////////////////////////////////////////////////////////////////////////////////////////////////////////////////////////////////////////////////////////////////////////////////////////////////////////////////////////////////////////////////////////////////////////////////////////////////////////////////////////////////////////////////////////////////////////////////////////////////////////////////////////////////////////////////////////////////////////////////////////////////////////AgABAP///////wUAAAACABAAC1za4wJO/q1BmPAAzKVZ74YEAAAAAAADAAAAAAADAAAAAwADAAIA////////BQAAAAMAEAALxB6rCm2A6Uig+uXNcc6tYgQAAAABAAMAAAACAAMAAAAEAAMAAAAAAAMAAAAEAAQABAD///////8FAAAABAAQAAuxlTPd96bCTp9Y+8YZ32+XBAAAAAIAAwAAAAMAAwAAAAEAAwAAAAM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XNrjAk7+rUGY8ADMpVnvhgREYXRhAAUAAAAAAk5hbWUADQAAAExpbmtEYXRhTGlzdAAQVmVyc2lvbgAAAAAACUxhc3RXcml0ZQD2oFCtmQEAAAABAP////9hAGEAAAAFX2lkABAAAAAExB6rCm2A6Uig+uXNcc6tYgREYXRhAAUAAAAAAk5hbWUADQAAAExpbmtEYXRhTGlzdAAQVmVyc2lvbgABAAAACUxhc3RXcml0ZQD2oFCtmQEAAAACAP////9wAHAAAAAFX2lkABAAAAAEsZUz3femwk6fWPvGGd9vlwNEYXRhABYAAAACUGVyc29uYWxJZAABAAAAAAACTmFtZQALAAAAUGVyc29uYWxJZAAQVmVyc2lvbgAAAAAACUxhc3RXcml0ZQDknpRs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CAP///////wUAAAADAP///////wUAAAAEAP///////wUAAAAEAP///////////////////////////////////////////////////////////////////////////////////////////////////////////////////////////////////////////////////////////////////////////////////////////////////////////////////////////////////////////////////////////////////////////////////////////////////////////////////////////////////////////////////////////////////////////////////////////////////////////////////////////////////////////////////////////////wEAIAH///////////////8AAA7///////8FAAAABAD///////////////////////////////////////////////////////////////////////////////////////////////////////////////////////////////////////////////////////////////////////////////////////////////////////////////////////////////////////////////////////////////////////////////////////////////////////////////////////////////////////////////////////////////////////////////////////////////////////////////////////////////////////////////////////////////////////////////////////////////////////////////////////8CAAEBAwAAAAIA////////DgAGTGlua0RhdGFMaXN0XzAEAAAAAAAFAAAAAAAFAAAAAwADAAIBAwAAAAMA////////DgAGTGlua0RhdGFMaXN0XzEEAAAAAQAFAAAAAgAFAAAABAAFAAAAAAAFAAAABAAEAAQBAwAAAAQA////////DAAGUGVyc29uYWxJZF8wBAAAAAIABQAAAAMABQAAAAEABQAAAAM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51461665403280"/>
  <p:tag name="EMPOWERCHARTSPROPERTIES_B_LENGTH" val="24576"/>
  <p:tag name="DOWN_MIGRATION_INITIAL_LAYOUT_REQUIRED" val="9.2.99"/>
</p:tagLst>
</file>

<file path=ppt/tags/tag29.xml><?xml version="1.0" encoding="utf-8"?>
<p:tagLst xmlns:a="http://schemas.openxmlformats.org/drawingml/2006/main" xmlns:r="http://schemas.openxmlformats.org/officeDocument/2006/relationships" xmlns:p="http://schemas.openxmlformats.org/presentationml/2006/main">
  <p:tag name="RUNTIME_ID" val="957cc700-a39a-40e9-af12-bdf5395d3bc5"/>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QkBAQEBAQEBAQEBAQEBAQMAAAAAAAAAAwAAAAMAAAAA/////wUAhgsAAAAAAAAAAAAAIAD///////////////8AAAD///////////////8DAAAAAgD///////8DAAAAAgD///////8DAAAAAgD///////8DAAAAAgD///////8DAAAAAgD///////8DAAAAAgD///////8DAAAAAgD///////8DAAAAAgD///////8DAAAAAgD///////////////////////////////////////////////////////////////////////////////////////////////////////////////////////////////////////////////////////////////////////////////////////////////////////////////////////////////////////////////////////////////////////////////////////////////////////////////////////////////////////////////////////////////////////////////8BACAA////////////////AAAO////////AwAAAAQA////////////////////////////////////////////////////////////////////////////////////////////////////////////////////////////////////////////////////////////////////////////////////////////////////////////////////////////////////////////////////////////////////////////////////////////////////////////////////////////////////////////////////////////////////////////////////////////////////////////////////////////////////////////////////////////////////////////////////////////////////////////////////////AgAJAP///////wUAAAACABAACzwk2qy0djpKo9ScVWjlDqkEAAAAAAADAAAAAAADAAAAAwADAAAAAAADAAAAAwADAAAAAAADAAAAAwADAAAAAAADAAAAAwADAAAAAAADAAAAAwADAAAAAAD///////8DAAAAAAD///////8DAAAAAAD///////8DAAAAAAD///////8DAAUA////////BQAAAAMAEAALLSw70A1G/EqkGxcNC2y0KQQAAAABAAMAAAACAAMAAAAEAAMAAAACAP///////wMAAAACAP///////wMAAAACAP///////wMAAAACAP///////wQAAQD///////8FAAAABAAQAAuppl78xyHuTKIK1EUh9vTK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wAHAAAAAFX2lkABAAAAAEPCTarLR2Okqj1JxVaOUOqQNEYXRhABYAAAACUGVyc29uYWxJZAABAAAAAAACTmFtZQALAAAAUGVyc29uYWxJZAAQVmVyc2lvbgAAAAAACUxhc3RXcml0ZQDLkpRskgEAAAABAP////9hAGEAAAAFX2lkABAAAAAELSw70A1G/EqkGxcNC2y0KQREYXRhAAUAAAAAAk5hbWUADQAAAExpbmtEYXRhTGlzdAAQVmVyc2lvbgAAAAAACUxhc3RXcml0ZQAdoVCtmQEAAAACAP////9hAGEAAAAFX2lkABAAAAAEqaZe/Mch7kyiCtRFIfb0ygREYXRhAAUAAAAAAk5hbWUADQAAAExpbmtEYXRhTGlzdAAQVmVyc2lvbgABAAAACUxhc3RXcml0ZQAeoVCt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OCwAAAAAAAAAAAAAgAf///////////////wAAAP///////////////wUAAAADAP///////wUAAAADAP///////wUAAAADAP///////wUAAAADAP///////wUAAAADAP///////wUAAAACAP///////wUAAAACAP///////wUAAAACAP///////wUAAAACAP///////////////////////////////////////////////////////////////////////////////////////////////////////////////////////////////////////////////////////////////////////////////////////////////////////////////////////////////////////////////////////////////////////////////////////////////////////////////////////////////////////////////////////////////////////////////wEAIAH///////////////8AAA7///////8FAAAAAgD///////////////////////////////////////////////////////////////////////////////////////////////////////////////////////////////////////////////////////////////////////////////////////////////////////////////////////////////////////////////////////////////////////////////////////////////////////////////////////////////////////////////////////////////////////////////////////////////////////////////////////////////////////////////////////////////////////////////////////////////////////////////////////8CAAkBAwAAAAIA////////DAAGUGVyc29uYWxJZF8wBAAAAAAABQAAAAQABQAAAAEABQAAAAMA////////BQAAAAMA////////BQAAAAMA////////BQAAAAMA////////BQAAAAAA////////BQAAAAAA////////BQAAAAAA////////BQAAAAAA////////AwAFAQMAAAADAP///////w4ABkxpbmtEYXRhTGlzdF8wBAAAAAEABQAAAAAABQAAAAQABQAAAAAABQAAAAIABQAAAAAABQAAAAIABQAAAAAABQAAAAIABQAAAAAABQAAAAIABAABAQMAAAAEAP///////w4ABkxpbmtEYXRhTGlzdF8xBAAAAAIABQAAAAM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51461665774193"/>
  <p:tag name="EMPOWERCHARTSPROPERTIES_B_LENGTH" val="24576"/>
  <p:tag name="DOWN_MIGRATION_INITIAL_LAYOUT_REQUIRED" val="9.2.99"/>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1"/>
  <p:tag name="MIO_SHOW_DATE" val="True"/>
  <p:tag name="MIO_SHOW_FOOTER" val="True"/>
  <p:tag name="MIO_SHOW_PAGENUMBER" val="True"/>
  <p:tag name="MIO_AVOID_BLANK_LAYOUT" val="True"/>
  <p:tag name="MIO_CD_LAYOUT_VALID_AREA" val="False"/>
  <p:tag name="MIO_NUMBER_OF_VALID_LAYOUTS" val="16"/>
  <p:tag name="MIO_HDS" val="True"/>
  <p:tag name="MIO_SKIPVERSION" val="01.01.0001 00:00:00"/>
  <p:tag name="MIO_EKGUID" val="106612b7-7cda-4c66-a943-3c88b56a92d2"/>
  <p:tag name="MIO_UPDATE" val="True"/>
  <p:tag name="MIO_VERSION" val="05.09.2018 15:12:17"/>
  <p:tag name="MIO_DBID" val="8E7267AE-489F-4B02-8040-8A98451BF141"/>
  <p:tag name="MIO_LASTDOWNLOADED" val="25.09.2018 11:11:43"/>
  <p:tag name="MIO_OBJECTNAME" val="Master Bayer AG 16:9 pre final"/>
  <p:tag name="MIO_CDID" val="cd9a71c7-8ed9-41a1-8303-1a6d1985851a"/>
</p:tagLst>
</file>

<file path=ppt/tags/tag30.xml><?xml version="1.0" encoding="utf-8"?>
<p:tagLst xmlns:a="http://schemas.openxmlformats.org/drawingml/2006/main" xmlns:r="http://schemas.openxmlformats.org/officeDocument/2006/relationships" xmlns:p="http://schemas.openxmlformats.org/presentationml/2006/main">
  <p:tag name="RUNTIME_ID" val="c9b81761-2a7b-4e9e-929f-ac8e45c5185e"/>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5gsAAAAAAAAAAAAAIAD///////////////8AAAD///////////////8DAAAAAgD///////8DAAAAAwD///////8DAAAAAwD///////////////////////////////////////////////////////////////////////////////////////////////////////////////////////////////////////////////////////////////////////////////////////////////////////////////////////////////////////////////////////////////////////////////////////////////////////////////////////////////////////////////////////////////////////////////////////////////////////////////////////////////////////////////////////////////////////////////8BACAA////////////////AAAO////////AwAAAAQA////////////////////////////////////////////////////////////////////////////////////////////////////////////////////////////////////////////////////////////////////////////////////////////////////////////////////////////////////////////////////////////////////////////////////////////////////////////////////////////////////////////////////////////////////////////////////////////////////////////////////////////////////////////////////////////////////////////////////////////////////////////////////////AgABAP///////wUAAAACABAAC53B103nAmZKuNTC0kZoG+gEAAAAAAADAAAAAAADAAAAAwADAAMA////////BQAAAAMAEAALtZZiaOP0c0+He1D0lt3jagQAAAABAAMAAAACAAMAAAAEAAMAAAAAAAMAAAAEAAMAAAAAAAMAAAAEAAQAAwD///////8FAAAABAAQAAswR0OjrCxVQ4vZtsiJzJeQBAAAAAIAAwAAAAMAAwAAAAEAAwAAAAM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ncHXTecCZkq41MLSRmgb6AREYXRhAAUAAAAAAk5hbWUADQAAAExpbmtEYXRhTGlzdAAQVmVyc2lvbgABAAAACUxhc3RXcml0ZQBUoVCtmQEAAAABAP////9hAGEAAAAFX2lkABAAAAAEtZZiaOP0c0+He1D0lt3jagREYXRhAAUAAAAAAk5hbWUADQAAAExpbmtEYXRhTGlzdAAQVmVyc2lvbgAAAAAACUxhc3RXcml0ZQBUoVCtmQEAAAACAP////9wAHAAAAAFX2lkABAAAAAEMEdDo6wsVUOL2bbIicyXkANEYXRhABYAAAACUGVyc29uYWxJZAABAAAAAAACTmFtZQALAAAAUGVyc29uYWxJZAAQVmVyc2lvbgAAAAAACUxhc3RXcml0ZQBkhZRsk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EBAwAAAAIA////////DgAGTGlua0RhdGFMaXN0XzEEAAAAAAAFAAAAAwAFAAAABAADAAMBAwAAAAMA////////DgAGTGlua0RhdGFMaXN0XzAEAAAAAQAFAAAAAAAFAAAAAgAFAAAAAAAFAAAABAAFAAAAAAAFAAAABAAEAAMBAwAAAAQA////////DAAGUGVyc29uYWxJZF8wBAAAAAIABQAAAAI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51461666325933"/>
  <p:tag name="EMPOWERCHARTSPROPERTIES_B_LENGTH" val="24576"/>
  <p:tag name="DOWN_MIGRATION_INITIAL_LAYOUT_REQUIRED" val="9.2.99"/>
</p:tagLst>
</file>

<file path=ppt/tags/tag31.xml><?xml version="1.0" encoding="utf-8"?>
<p:tagLst xmlns:a="http://schemas.openxmlformats.org/drawingml/2006/main" xmlns:r="http://schemas.openxmlformats.org/officeDocument/2006/relationships" xmlns:p="http://schemas.openxmlformats.org/presentationml/2006/main">
  <p:tag name="RUNTIME_ID" val="dcf33a2b-723c-4565-a581-1dcf95832808"/>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8gsAAAAAAAAAAAAAIAD///////////////8AAAD///////////////8DAAAAAgD///////8DAAAABAD///////8DAAAABAD///////8DAAAABAD///////////////////////////////////////////////////////////////////////////////////////////////////////////////////////////////////////////////////////////////////////////////////////////////////////////////////////////////////////////////////////////////////////////////////////////////////////////////////////////////////////////////////////////////////////////////////////////////////////////////////////////////////////////////////////////////8BACAA////////////////AAAO////////AwAAAAQA////////////////////////////////////////////////////////////////////////////////////////////////////////////////////////////////////////////////////////////////////////////////////////////////////////////////////////////////////////////////////////////////////////////////////////////////////////////////////////////////////////////////////////////////////////////////////////////////////////////////////////////////////////////////////////////////////////////////////////////////////////////////////////AgABAP///////wUAAAACABAAC725v2XLhO9Gtct6G6HxE+AEAAAAAAADAAAAAAADAAAAAwADAAEA////////BQAAAAMAEAALgOGchTpCoU68FqOXbSHr3gQAAAABAAMAAAACAAMAAAAEAAQABAD///////8FAAAABAAQAAuSnpWvVLi4RaVYlB1s1iWQBAAAAAIAAwAAAAMAAwAAAAE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bm/ZcuE70a1y3obofET4AREYXRhAAUAAAAAAk5hbWUADQAAAExpbmtEYXRhTGlzdAAQVmVyc2lvbgABAAAACUxhc3RXcml0ZQAIolCtmQEAAAABAP////9wAHAAAAAFX2lkABAAAAAEgOGchTpCoU68FqOXbSHr3gNEYXRhABYAAAACUGVyc29uYWxJZAABAAAAAAACTmFtZQALAAAAUGVyc29uYWxJZAAQVmVyc2lvbgAAAAAACUxhc3RXcml0ZQA5rJRskgEAAAACAP////9hAGEAAAAFX2lkABAAAAAEkp6Vr1S4uEWlWJQdbNYlkAREYXRhAAUAAAAAAk5hbWUADQAAAExpbmtEYXRhTGlzdAAQVmVyc2lvbgAAAAAACUxhc3RXcml0ZQAIolCt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EAP///////wUAAAAEAP///////wUAAAAEAP///////wUAAAAEAP///////////////////////////////////////////////////////////////////////////////////////////////////////////////////////////////////////////////////////////////////////////////////////////////////////////////////////////////////////////////////////////////////////////////////////////////////////////////////////////////////////////////////////////////////////////////////////////////////////////////////////////////////////////////////////////////wEAIAH///////////////8AAA7///////8FAAAAAwD///////////////////////////////////////////////////////////////////////////////////////////////////////////////////////////////////////////////////////////////////////////////////////////////////////////////////////////////////////////////////////////////////////////////////////////////////////////////////////////////////////////////////////////////////////////////////////////////////////////////////////////////////////////////////////////////////////////////////////////////////////////////////////8CAAEBAwAAAAIA////////DgAGTGlua0RhdGFMaXN0XzEEAAAAAAAFAAAABAAFAAAAAwADAAEBAwAAAAMA////////DAAGUGVyc29uYWxJZF8wBAAAAAEABQAAAAIABQAAAAEABAAEAQMAAAAEAP///////w4ABkxpbmtEYXRhTGlzdF8wBAAAAAIABQAAAAAABQAAAAI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51461668108092"/>
  <p:tag name="EMPOWERCHARTSPROPERTIES_B_LENGTH" val="24576"/>
  <p:tag name="DOWN_MIGRATION_INITIAL_LAYOUT_REQUIRED" val="9.2.99"/>
</p:tagLst>
</file>

<file path=ppt/tags/tag3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MBAQEBAQEBAQEBAQEBAQMAAAAAAAAAAwAAAAMAAAAA/////wUAzgsAAAAAAAAAAAAAIAD///////////////8AAAD///////////////8DAAAAAgD///////8DAAAAAgD///////8DAAAABAD///////8DAAAABAD///////8DAAAABAD///////8DAAAABAD///////////////////////////////////////////////////////////////////////////////////////////////////////////////////////////////////////////////////////////////////////////////////////////////////////////////////////////////////////////////////////////////////////////////////////////////////////////////////////////////////////////////////////////////////////////////////////////////////////////////////////////////8BACAA////////////////AAAO////////AwAAAAMA////////////////////////////////////////////////////////////////////////////////////////////////////////////////////////////////////////////////////////////////////////////////////////////////////////////////////////////////////////////////////////////////////////////////////////////////////////////////////////////////////////////////////////////////////////////////////////////////////////////////////////////////////////////////////////////////////////////////////////////////////////////////////////AgACAP///////wUAAAACABAACwIj8BKERrZCit9Gi2SjnGEEAAAAAAADAAAAAAADAAAABAADAAAAAAADAAAABAADAAEA////////BQAAAAMAEAAL3u6m2FntzEyJlV0BBZGcuQQAAAABAAMAAAAEAAMAAAABAAQABgD///////8FAAAABAAQAAtrPD0bI+QoQ6iQtcq61iTCBAAAAAIAAwAAAAIAAwAAAAMAAwAAAAIA////////AwAAAAAA////////AwAAAAA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iPwEoRGtkKK30aLZKOcYQREYXRhAAUAAAAAAk5hbWUADQAAAExpbmtEYXRhTGlzdAAQVmVyc2lvbgABAAAACUxhc3RXcml0ZQAqolCtmQEAAAABAP////9hAGEAAAAFX2lkABAAAAAE3u6m2FntzEyJlV0BBZGcuQREYXRhAAUAAAAAAk5hbWUADQAAAExpbmtEYXRhTGlzdAAQVmVyc2lvbgAAAAAACUxhc3RXcml0ZQApolCtmQEAAAACAP////9wAHAAAAAFX2lkABAAAAAEazw9GyPkKEOokLXKutYkwgNEYXRhABYAAAACUGVyc29uYWxJZAABAAAAAAACTmFtZQALAAAAUGVyc29uYWxJZAAQVmVyc2lvbgAAAAAACUxhc3RXcml0ZQA7olCt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DAP///////wUAAAACAP///////wUAAAAEAP///////////////////////////////////////////////////////////////////////////////////////////////////////////////////////////////////////////////////////////////////////////////////////////////////////////////////////////////////////////////////////////////////////////////////////////////////////////////////////////////////////////////////////////////////////////////////////////////////////////////////////////////////////////////////////////////////////////////wEAIAH///////////////8AAA7///////8FAAAABAD///////////////////////////////////////////////////////////////////////////////////////////////////////////////////////////////////////////////////////////////////////////////////////////////////////////////////////////////////////////////////////////////////////////////////////////////////////////////////////////////////////////////////////////////////////////////////////////////////////////////////////////////////////////////////////////////////////////////////////////////////////////////////////8CAAIBAwAAAAIA////////DgAGTGlua0RhdGFMaXN0XzEEAAAAAAAFAAAAAwAFAAAABAAFAAAAAAAFAAAABAADAAEBAwAAAAMA////////DgAGTGlua0RhdGFMaXN0XzAEAAAAAQAFAAAAAAAFAAAAAgAEAAMBAwAAAAQA////////DAAGUGVyc29uYWxJZF8wBAAAAAIABQAAAAIABQAAAAEABQAAAAI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51461668612465"/>
  <p:tag name="EMPOWERCHARTSPROPERTIES_B_LENGTH" val="24576"/>
  <p:tag name="DOWN_MIGRATION_INITIAL_LAYOUT_REQUIRED" val="9.2.99"/>
  <p:tag name="RUNTIME_ID" val="cd7973ef-2486-44c4-85dd-9a0452c80428"/>
</p:tagLst>
</file>

<file path=ppt/tags/tag3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UBAQEBAQEBAQEBAQEBAQMAAAAAAAAAAwAAAAMAAAAA/////wUAzgsAAAAAAAAAAAAAIAD///////////////8AAAD///////////////8DAAAAAgD///////8DAAAAAgD///////8DAAAAAgD///////8DAAAAAgD///////8DAAAAAgD///////////////////////////////////////////////////////////////////////////////////////////////////////////////////////////////////////////////////////////////////////////////////////////////////////////////////////////////////////////////////////////////////////////////////////////////////////////////////////////////////////////////////////////////////////////////////////////////////////////////////////////////////////////////8BACAA////////////////AAAO////////AwAAAAMA////////////////////////////////////////////////////////////////////////////////////////////////////////////////////////////////////////////////////////////////////////////////////////////////////////////////////////////////////////////////////////////////////////////////////////////////////////////////////////////////////////////////////////////////////////////////////////////////////////////////////////////////////////////////////////////////////////////////////////////////////////////////////////AgAFAP///////wUAAAACABAAC0TAvJiSp1pCvheuAxroqkkEAAAAAAADAAAAAAADAAAABAADAAAAAAADAAAABAADAAAAAAADAAAABAADAAAAAAD///////8DAAAAAAD///////8DAAEA////////BQAAAAMAEAALIm/hsDMZH0GxJNg5qxaudwQAAAABAAMAAAAEAAMAAAABAAQAAwD///////8FAAAABAAQAAuY3IKgSPJbSb8W+JOyGmCfBAAAAAIAAwAAAAIAAwAAAAMAAwAAAAI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RMC8mJKnWkK+F64DGuiqSQREYXRhAAUAAAAAAk5hbWUADQAAAExpbmtEYXRhTGlzdAAQVmVyc2lvbgAAAAAACUxhc3RXcml0ZQDsLBFpmgEAAAABAP////9hAGEAAAAFX2lkABAAAAAEIm/hsDMZH0GxJNg5qxaudwREYXRhAAUAAAAAAk5hbWUADQAAAExpbmtEYXRhTGlzdAAQVmVyc2lvbgABAAAACUxhc3RXcml0ZQD9LBFpmgEAAAACAP////9wAHAAAAAFX2lkABAAAAAEmNyCoEjyW0m/FviTshpgnwNEYXRhABYAAAACUGVyc29uYWxJZAABAAAAAAACTmFtZQALAAAAUGVyc29uYWxJZAAQVmVyc2lvbgAAAAAACUxhc3RXcml0ZQBELRFpmg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WCwAAAAAAAAAAAAAgAf///////////////wAAAP///////////////wUAAAACAP///////wUAAAACAP///////wUAAAACAP///////wUAAAACAP///////wUAAAACAP///////////////////////////////////////////////////////////////////////////////////////////////////////////////////////////////////////////////////////////////////////////////////////////////////////////////////////////////////////////////////////////////////////////////////////////////////////////////////////////////////////////////////////////////////////////////////////////////////////////////////////////////////////////////wEAIAH///////////////8AAA7///////8FAAAABAD///////////////////////////////////////////////////////////////////////////////////////////////////////////////////////////////////////////////////////////////////////////////////////////////////////////////////////////////////////////////////////////////////////////////////////////////////////////////////////////////////////////////////////////////////////////////////////////////////////////////////////////////////////////////////////////////////////////////////////////////////////////////////////8CAAUBAwAAAAIA////////DgAGTGlua0RhdGFMaXN0XzAEAAAAAAAFAAAAAAAFAAAAAwAFAAAAAAAFAAAABAAFAAAAAAAFAAAABAAFAAAAAAD///////8FAAAAAAD///////8DAAEBAwAAAAMA////////DgAGTGlua0RhdGFMaXN0XzEEAAAAAQAFAAAAAgAFAAAABAAEAAMBAwAAAAQA////////DAAGUGVyc29uYWxJZF8wBAAAAAIABQAAAAMABQAAAAEABQAAAAI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82961247651514"/>
  <p:tag name="EMPOWERCHARTSPROPERTIES_B_LENGTH" val="24576"/>
  <p:tag name="DOWN_MIGRATION_INITIAL_LAYOUT_REQUIRED" val="9.2.99"/>
  <p:tag name="RUNTIME_ID" val="650b4b85-f16b-4630-a8be-879237d35a33"/>
</p:tagLst>
</file>

<file path=ppt/tags/tag3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YBAQEBAQEBAQEBAQEBAQMAAAAAAAAAAwAAAAMAAAAA/////wUA/gsAAAAAAAAAAAAAIAD///////////////8AAAD///////////////8DAAAAAgD///////8DAAAABAD///////8DAAAABAD///////////////////////////////////////////////////////////////////////////////////////////////////////////////////////////////////////////////////////////////////////////////////////////////////////////////////////////////////////////////////////////////////////////////////////////////////////////////////////////////////////////////////////////////////////////////////////////////////////////////////////////////////////////////////////////////////////////////8BACAA////////////////AAAO////////AwAAAAQA////////////////////////////////////////////////////////////////////////////////////////////////////////////////////////////////////////////////////////////////////////////////////////////////////////////////////////////////////////////////////////////////////////////////////////////////////////////////////////////////////////////////////////////////////////////////////////////////////////////////////////////////////////////////////////////////////////////////////////////////////////////////////////AgABAP///////wUAAAACABAACzLVBwQJODZOnnjCrxzN3CUEAAAAAAADAAAAAAADAAAAAwADAAEA////////BQAAAAMAEAALNELWJTE0NkCikRPKmvWuPQQAAAABAAMAAAACAAMAAAAEAAQAAwD///////8FAAAABAAQAAvdCHJgbE/JS4T1SJSnZWUQBAAAAAIAAwAAAAMAAwAAAAE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tUHBAk4Nk6eeMKvHM3cJQREYXRhAAUAAAAAAk5hbWUADQAAAExpbmtEYXRhTGlzdAAQVmVyc2lvbgAAAAAACUxhc3RXcml0ZQBYlwD2mAEAAAABAP////9hAGEAAAAFX2lkABAAAAAENELWJTE0NkCikRPKmvWuPQREYXRhAAUAAAAAAk5hbWUADQAAAExpbmtEYXRhTGlzdAAQVmVyc2lvbgABAAAACUxhc3RXcml0ZQBolwD2mAEAAAACAP////9wAHAAAAAFX2lkABAAAAAE3QhyYGxPyUuE9UiUp2VlEANEYXRhABYAAAACUGVyc29uYWxJZAABAAAAAAACTmFtZQALAAAAUGVyc29uYWxJZAAQVmVyc2lvbgAAAAAACUxhc3RXcml0ZQCelwD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EAP///////wUAAAAEAP///////wUAAAAEAP///////wUAAAAEAP///////wUAAAAEAP///////////////////////////////////////////////////////////////////////////////////////////////////////////////////////////////////////////////////////////////////////////////////////////////////////////////////////////////////////////////////////////////////////////////////////////////////////////////////////////////////////////////////////////////////////////////////////////////////////////////////////////////wEAIAH///////////////8AAA7///////8FAAAABAD///////////////////////////////////////////////////////////////////////////////////////////////////////////////////////////////////////////////////////////////////////////////////////////////////////////////////////////////////////////////////////////////////////////////////////////////////////////////////////////////////////////////////////////////////////////////////////////////////////////////////////////////////////////////////////////////////////////////////////////////////////////////////////8CAAEBAwAAAAIA////////DgAGTGlua0RhdGFMaXN0XzAEAAAAAAAFAAAAAAAFAAAAAwADAAEBAwAAAAMA////////DgAGTGlua0RhdGFMaXN0XzEEAAAAAQAFAAAAAgAFAAAABAAEAAYBAwAAAAQA////////DAAGUGVyc29uYWxJZF8wBAAAAAIABQAAAAMABQAAAAEABQAAAAAA////////BQAAAAA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06907349374"/>
  <p:tag name="EMPOWERCHARTSPROPERTIES_B_LENGTH" val="24576"/>
  <p:tag name="DOWN_MIGRATION_INITIAL_LAYOUT_REQUIRED" val="9.2.99"/>
  <p:tag name="RUNTIME_ID" val="18237b44-02cd-45f2-b9c8-9cd33a026e9a"/>
</p:tagLst>
</file>

<file path=ppt/tags/tag3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gD///////8DAAAAAgD///////////////////////////////////////////////////////////////////////////////////////////////////////////////////////////////////////////////////////////////////////////////////////////////////////////////////////////////////////////////////////////////////////////////////////////////////////////////////////////////////////////////////////////////////////////////////////////////////////////////////////////////////////////////////////////////////////////////8BACAA////////////////AAAO////////AwAAAAMA////////////////////////////////////////////////////////////////////////////////////////////////////////////////////////////////////////////////////////////////////////////////////////////////////////////////////////////////////////////////////////////////////////////////////////////////////////////////////////////////////////////////////////////////////////////////////////////////////////////////////////////////////////////////////////////////////////////////////////////////////////////////////////AgADAP///////wUAAAACABAACwmmgBWz3ZhKkdB/H1GHU6gEAAAAAAADAAAAAAADAAAABAADAAAAAAD///////8DAAAAAAD///////8DAAEA////////BQAAAAMAEAAL/CRVo3ftAUmu41AIiVI60QQAAAABAAMAAAAEAAMAAAABAAQAAQD///////8FAAAABAAQAAs2f5xnM4yPQqKLSk98vcNV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aaAFbPdmEqR0H8fUYdTqAREYXRhAAUAAAAAAk5hbWUADQAAAExpbmtEYXRhTGlzdAAQVmVyc2lvbgAAAAAACUxhc3RXcml0ZQAFmAD2mAEAAAABAP////9hAGEAAAAFX2lkABAAAAAE/CRVo3ftAUmu41AIiVI60QREYXRhAAUAAAAAAk5hbWUADQAAAExpbmtEYXRhTGlzdAAQVmVyc2lvbgABAAAACUxhc3RXcml0ZQALmAD2mAEAAAACAP////9wAHAAAAAFX2lkABAAAAAENn+cZzOMj0Kii0pPfL3DVQNEYXRhABYAAAACUGVyc29uYWxJZAABAAAAAAACTmFtZQALAAAAUGVyc29uYWxJZAAQVmVyc2lvbgAAAAAACUxhc3RXcml0ZQAbmAD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CAP///////wUAAAACAP///////////////////////////////////////////////////////////////////////////////////////////////////////////////////////////////////////////////////////////////////////////////////////////////////////////////////////////////////////////////////////////////////////////////////////////////////////////////////////////////////////////////////////////////////////////////////////////////////////////////////////////////////////////////////////////////////////////////wEAIAH///////////////8AAA7///////8FAAAABAD///////////////////////////////////////////////////////////////////////////////////////////////////////////////////////////////////////////////////////////////////////////////////////////////////////////////////////////////////////////////////////////////////////////////////////////////////////////////////////////////////////////////////////////////////////////////////////////////////////////////////////////////////////////////////////////////////////////////////////////////////////////////////////8CAAMBAwAAAAIA////////DgAGTGlua0RhdGFMaXN0XzAEAAAAAAAFAAAAAAAFAAAAAwAFAAAAAAAFAAAABAAFAAAAAAD///////8DAAEBAwAAAAMA////////DgAGTGlua0RhdGFMaXN0XzEEAAAAAQAFAAAAAgAFAAAABAAEAAIBAwAAAAQA////////DAAGUGVyc29uYWxJZF8wBAAAAAIABQAAAAM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06908608410"/>
  <p:tag name="EMPOWERCHARTSPROPERTIES_B_LENGTH" val="24576"/>
  <p:tag name="DOWN_MIGRATION_INITIAL_LAYOUT_REQUIRED" val="9.2.99"/>
  <p:tag name="RUNTIME_ID" val="f5fcea22-72c7-4e79-92d1-c6dd1c088d85"/>
</p:tagLst>
</file>

<file path=ppt/tags/tag3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EBAQEBAQEBAQEBAQEBAQMAAAAAAAAAAwAAAAMAAAAA/////wUA/gsAAAAAAAAAAAAAIAD///////////////8AAAD///////////////8DAAAAAgD///////8DAAAABAD///////8DAAAABAD///////////////////////////////////////////////////////////////////////////////////////////////////////////////////////////////////////////////////////////////////////////////////////////////////////////////////////////////////////////////////////////////////////////////////////////////////////////////////////////////////////////////////////////////////////////////////////////////////////////////////////////////////////////////////////////////////////////////8BACAA////////////////AAAO////////AwAAAAQA////////////////////////////////////////////////////////////////////////////////////////////////////////////////////////////////////////////////////////////////////////////////////////////////////////////////////////////////////////////////////////////////////////////////////////////////////////////////////////////////////////////////////////////////////////////////////////////////////////////////////////////////////////////////////////////////////////////////////////////////////////////////////////AgABAP///////wUAAAACABAACw+cbWdQbm5HhUTMlrBJYsEEAAAAAAADAAAAAAADAAAAAwADAAEA////////BQAAAAMAEAALyT0TrBtqS0KQFbBhXIzZ6wQAAAABAAMAAAACAAMAAAAEAAQAAwD///////8FAAAABAAQAAv8tLHzLtyRT79up96E73ESBAAAAAIAAwAAAAMAAwAAAAE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D5xtZ1BubkeFRMyWsEliwQREYXRhAAUAAAAAAk5hbWUADQAAAExpbmtEYXRhTGlzdAAQVmVyc2lvbgABAAAACUxhc3RXcml0ZQASAGn2mAEAAAABAP////9hAGEAAAAFX2lkABAAAAAEyT0TrBtqS0KQFbBhXIzZ6wREYXRhAAUAAAAAAk5hbWUADQAAAExpbmtEYXRhTGlzdAAQVmVyc2lvbgAAAAAACUxhc3RXcml0ZQASAGn2mAEAAAACAP////9wAHAAAAAFX2lkABAAAAAE/LSx8y7ckU+/bqfehO9xEgNEYXRhABYAAAACUGVyc29uYWxJZAABAAAAAAACTmFtZQALAAAAUGVyc29uYWxJZAAQVmVyc2lvbgAAAAAACUxhc3RXcml0ZQAoAGn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75332445078"/>
  <p:tag name="EMPOWERCHARTSPROPERTIES_B_LENGTH" val="24576"/>
  <p:tag name="DOWN_MIGRATION_INITIAL_LAYOUT_REQUIRED" val="9.2.99"/>
  <p:tag name="RUNTIME_ID" val="92ccd851-a740-4ffc-9570-8ea7e5aa2282"/>
</p:tagLst>
</file>

<file path=ppt/tags/tag3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YBAQEBAQEBAQEBAQEBAQMAAAAAAAAAAwAAAAMAAAAA/////wUA2gsAAAAAAAAAAAAAIAD///////////////8AAAD///////////////8DAAAAAgD///////8DAAAAAgD///////8DAAAAAgD///////8DAAAAAgD///////8DAAAAAgD///////8DAAAAAgD///////////////////////////////////////////////////////////////////////////////////////////////////////////////////////////////////////////////////////////////////////////////////////////////////////////////////////////////////////////////////////////////////////////////////////////////////////////////////////////////////////////////////////////////////////////////////////////////////////////////////////////////8BACAA////////////////AAAO////////AwAAAAQA////////////////////////////////////////////////////////////////////////////////////////////////////////////////////////////////////////////////////////////////////////////////////////////////////////////////////////////////////////////////////////////////////////////////////////////////////////////////////////////////////////////////////////////////////////////////////////////////////////////////////////////////////////////////////////////////////////////////////////////////////////////////////////AgAGAP///////wUAAAACABAAC0QhdF1tDlBNgfV2A1I6ZNQEAAAAAAADAAAAAAADAAAAAwADAAAAAAD///////8DAAAAAAD///////8DAAAAAAD///////8DAAAAAAD///////8DAAAAAAD///////8DAAEA////////BQAAAAMAEAALcSKPZv7cyUKGCo96XPXFmwQAAAABAAMAAAACAAMAAAAEAAQAAQD///////8FAAAABAAQAAuuaO2IMJY6QolNS5SNOkDY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RCF0XW0OUE2B9XYDUjpk1AREYXRhAAUAAAAAAk5hbWUADQAAAExpbmtEYXRhTGlzdAAQVmVyc2lvbgABAAAACUxhc3RXcml0ZQD3Fmn2mAEAAAABAP////9hAGEAAAAFX2lkABAAAAAEcSKPZv7cyUKGCo96XPXFmwREYXRhAAUAAAAAAk5hbWUADQAAAExpbmtEYXRhTGlzdAAQVmVyc2lvbgAAAAAACUxhc3RXcml0ZQD3Fmn2mAEAAAACAP////9wAHAAAAAFX2lkABAAAAAErmjtiDCWOkKJTUuUjTpA2ANEYXRhABYAAAACUGVyc29uYWxJZAABAAAAAAACTmFtZQALAAAAUGVyc29uYWxJZAAQVmVyc2lvbgAAAAAACUxhc3RXcml0ZQAKF2n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CAP///////wUAAAACAP///////wUAAAACAP///////wUAAAACAP///////wUAAAACAP///////////////////////////////////////////////////////////////////////////////////////////////////////////////////////////////////////////////////////////////////////////////////////////////////////////////////////////////////////////////////////////////////////////////////////////////////////////////////////////////////////////////////////////////////////////////////////////////////////////////////////////////wEAIAH///////////////8AAA7///////8FAAAABAD///////////////////////////////////////////////////////////////////////////////////////////////////////////////////////////////////////////////////////////////////////////////////////////////////////////////////////////////////////////////////////////////////////////////////////////////////////////////////////////////////////////////////////////////////////////////////////////////////////////////////////////////////////////////////////////////////////////////////////////////////////////////////////8CAAYBAwAAAAIA////////DgAGTGlua0RhdGFMaXN0XzEEAAAAAAAFAAAAAwAFAAAABAAFAAAAAAD///////8FAAAAAAD///////8FAAAAAAD///////8FAAAAAAD///////8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75391063527"/>
  <p:tag name="EMPOWERCHARTSPROPERTIES_B_LENGTH" val="24576"/>
  <p:tag name="DOWN_MIGRATION_INITIAL_LAYOUT_REQUIRED" val="9.2.99"/>
  <p:tag name="RUNTIME_ID" val="50403635-4315-4c76-9c55-e68f23d55e4a"/>
</p:tagLst>
</file>

<file path=ppt/tags/tag3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EBAQEBAQEBAQEBAQEBAQMAAAAAAAAAAwAAAAMAAAAA/////wUACgwAAAAAAAAAAAAAIAD///////////////8AAAD///////////////8DAAAAAgD///////8DAAAABAD///////////////////////////////////////////////////////////////////////////////////////////////////////////////////////////////////////////////////////////////////////////////////////////////////////////////////////////////////////////////////////////////////////////////////////////////////////////////////////////////////////////////////////////////////////////////////////////////////////////////////////////////////////////////////////////////////////////////////////////////8BACAA////////////////AAAO////////AwAAAAQA////////////////////////////////////////////////////////////////////////////////////////////////////////////////////////////////////////////////////////////////////////////////////////////////////////////////////////////////////////////////////////////////////////////////////////////////////////////////////////////////////////////////////////////////////////////////////////////////////////////////////////////////////////////////////////////////////////////////////////////////////////////////////////AgABAP///////wUAAAACABAAC/UGpG1HJ8lJtlrv82i6d18EAAAAAAADAAAAAAADAAAAAwADAAEA////////BQAAAAMAEAALZoRzmKvYQ0GWEDlgRncMgAQAAAABAAMAAAACAAMAAAAEAAQAAgD///////8FAAAABAAQAAvAyoj9Im0LSaWpvjwhgZ+KBAAAAAIAAwAAAAMAAwAAAAE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9QakbUcnyUm2Wu/zaLp3XwREYXRhAAUAAAAAAk5hbWUADQAAAExpbmtEYXRhTGlzdAAQVmVyc2lvbgABAAAACUxhc3RXcml0ZQA5/2j2mAEAAAABAP////9hAGEAAAAFX2lkABAAAAAEZoRzmKvYQ0GWEDlgRncMgAREYXRhAAUAAAAAAk5hbWUADQAAAExpbmtEYXRhTGlzdAAQVmVyc2lvbgAAAAAACUxhc3RXcml0ZQA5/2j2mAEAAAACAP////9wAHAAAAAFX2lkABAAAAAEwMqI/SJtC0mlqb48IYGfigNEYXRhABYAAAACUGVyc29uYWxJZAABAAAAAAACTmFtZQALAAAAUGVyc29uYWxJZAAQVmVyc2lvbgAAAAAACUxhc3RXcml0ZQBS/2j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75330273287"/>
  <p:tag name="EMPOWERCHARTSPROPERTIES_B_LENGTH" val="24576"/>
  <p:tag name="DOWN_MIGRATION_INITIAL_LAYOUT_REQUIRED" val="9.2.99"/>
  <p:tag name="RUNTIME_ID" val="6e9219dd-0c27-4b71-956c-b5f91201f7ee"/>
</p:tagLst>
</file>

<file path=ppt/tags/tag3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kBAQEBAQEBAQEBAQEBAQMAAAAAAAAAAwAAAAMAAAAA/////wUAFgwAAAAAAAAAAAAAIAD///////////////8AAAD///////////////8DAAAABAD///////////////////////////////////////////////////////////////////////////////////////////////////////////////////////////////////////////////////////////////////////////////////////////////////////////////////////////////////////////////////////////////////////////////////////////////////////////////////////////////////////////////////////////////////////////////////////////////////////////////////////////////////////////////////////////////////////////////////////////////////////////////8BACAA////////////////AAAO////////AwAAAAMA////////////////////////////////////////////////////////////////////////////////////////////////////////////////////////////////////////////////////////////////////////////////////////////////////////////////////////////////////////////////////////////////////////////////////////////////////////////////////////////////////////////////////////////////////////////////////////////////////////////////////////////////////////////////////////////////////////////////////////////////////////////////////////AgABAP///////wUAAAACABAAC1JKvLzOKulCh0V348bCMIIEAAAAAAADAAAABAADAAAAAwADAAEA////////BQAAAAMAEAALXF6dvh4bwkywlOf7rs6iNQQAAAABAAMAAAACAAMAAAABAAQAAQD///////8FAAAABAAQAAtdf7FT+19aR73m1yD/M8rd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Ukq8vM4q6UKHRXfjxsIwggREYXRhAAUAAAAAAk5hbWUADQAAAExpbmtEYXRhTGlzdAAQVmVyc2lvbgABAAAACUxhc3RXcml0ZQDwBGn2mAEAAAABAP////9hAGEAAAAFX2lkABAAAAAEXF6dvh4bwkywlOf7rs6iNQREYXRhAAUAAAAAAk5hbWUADQAAAExpbmtEYXRhTGlzdAAQVmVyc2lvbgAAAAAACUxhc3RXcml0ZQDvBGn2mAEAAAACAP////9wAHAAAAAFX2lkABAAAAAEXX+xU/tfWke95tcg/zPK3QNEYXRhABYAAAACUGVyc29uYWxJZAABAAAAAAACTmFtZQALAAAAUGVyc29uYWxJZAAQVmVyc2lvbgAAAAAACUxhc3RXcml0ZQAABWn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C+CwAAAAAAAAAAAAAgAf///////////////wAAAP///////////////wUAAAADAP///////wUAAAAEAP///////wUAAAAEAP///////wUAAAAEAP///////wUAAAAEAP///////wUAAAAEAP///////wUAAAAEAP///////wUAAAAEAP///////wUAAAAEAP///////////////////////////////////////////////////////////////////////////////////////////////////////////////////////////////////////////////////////////////////////////////////////////////////////////////////////////////////////////////////////////////////////////////////////////////////////////////////////////////////////////////////////////////////////////////wEAIAH///////////////8AAA7///////8FAAAABAD///////////////////////////////////////////////////////////////////////////////////////////////////////////////////////////////////////////////////////////////////////////////////////////////////////////////////////////////////////////////////////////////////////////////////////////////////////////////////////////////////////////////////////////////////////////////////////////////////////////////////////////////////////////////////////////////////////////////////////////////////////////////////////8CAAEBAwAAAAIA////////DgAGTGlua0RhdGFMaXN0XzEEAAAAAAAFAAAAAwAFAAAABAADAAEBAwAAAAMA////////DgAGTGlua0RhdGFMaXN0XzAEAAAAAQAFAAAAAAAFAAAAAgAEAAkBAwAAAAQA////////DAAGUGVyc29uYWxJZF8wBAAAAAIABQAAAAIABQAAAAEABQAAAAAA////////BQAAAAAA////////BQAAAAAA////////BQAAAAAA////////BQAAAAA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75344822702"/>
  <p:tag name="EMPOWERCHARTSPROPERTIES_B_LENGTH" val="24576"/>
  <p:tag name="DOWN_MIGRATION_INITIAL_LAYOUT_REQUIRED" val="9.2.99"/>
  <p:tag name="RUNTIME_ID" val="130f3f5d-b452-4133-8912-4f05c6a382ac"/>
</p:tagLst>
</file>

<file path=ppt/tags/tag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BAD///////8DAAAAAgD///////8DAAAAAgD///////////////////////////////////////////////////////////////////////////////////////////////////////////////////////////////////////////////////////////////////////////////////////////////////////////////////////////////////////////////////////////////////////////////////////////////////////////////////////////////////////////////////////////////////////////////////////////////////////////////////////////////////////////////////////////////////////////////8BACAA////////////////AAAO////////AwAAAAMA////////////////////////////////////////////////////////////////////////////////////////////////////////////////////////////////////////////////////////////////////////////////////////////////////////////////////////////////////////////////////////////////////////////////////////////////////////////////////////////////////////////////////////////////////////////////////////////////////////////////////////////////////////////////////////////////////////////////////////////////////////////////////////AgADAP///////wUAAAACABAAC/mVzp7KNWpDmnBT9Msek7gEAAAAAAADAAAABAADAAAAAwADAAAAAAD///////8DAAAAAAD///////8DAAEA////////BQAAAAMAEAALHv9p9PsDC0KWHEtYNyG+hwQAAAABAAMAAAACAAMAAAABAAQAAQD///////8FAAAABAAQAAsGtPRfH549SraasKeWishd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XOnso1akOacFP0yx6TuAREYXRhAAUAAAAAAk5hbWUADQAAAExpbmtEYXRhTGlzdAAQVmVyc2lvbgAAAAAACUxhc3RXcml0ZQAxRWz2mAEAAAABAP////9hAGEAAAAFX2lkABAAAAAEHv9p9PsDC0KWHEtYNyG+hwREYXRhAAUAAAAAAk5hbWUADQAAAExpbmtEYXRhTGlzdAAQVmVyc2lvbgABAAAACUxhc3RXcml0ZQAxRWz2mAEAAAACAP////9wAHAAAAAFX2lkABAAAAAEBrT0Xx+ePUq2mrCnlorIXQNEYXRhABYAAAACUGVyc29uYWxJZAABAAAAAAACTmFtZQALAAAAUGVyc29uYWxJZAAQVmVyc2lvbgAAAAAACUxhc3RXcml0ZQBCRWz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77475386916"/>
  <p:tag name="EMPOWERCHARTSPROPERTIES_B_LENGTH" val="24576"/>
  <p:tag name="DOWN_MIGRATION_INITIAL_LAYOUT_REQUIRED" val="9.2.99"/>
  <p:tag name="RUNTIME_ID" val="d7e678e9-21e8-4e71-a31e-44bf78fec9eb"/>
</p:tagLst>
</file>

<file path=ppt/tags/tag4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MA////////////////////////////////////////////////////////////////////////////////////////////////////////////////////////////////////////////////////////////////////////////////////////////////////////////////////////////////////////////////////////////////////////////////////////////////////////////////////////////////////////////////////////////////////////////////////////////////////////////////////////////////////////////////////////////////////////////////////////////////////////////////////////AgABAP///////wUAAAACABAAC2P3oaacja9Emw3lm9yUITMEAAAAAAADAAAAAAADAAAABAADAAEA////////BQAAAAMAEAALrXww/NYa802q4muCc9XIQgQAAAABAAMAAAAEAAMAAAABAAQAAQD///////8FAAAABAAQAAvbOPvbeZSbQYLbSwj5X27l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Y/ehppyNr0SbDeWb3JQhMwREYXRhAAUAAAAAAk5hbWUADQAAAExpbmtEYXRhTGlzdAAQVmVyc2lvbgABAAAACUxhc3RXcml0ZQD/RWz2mAEAAAABAP////9hAGEAAAAFX2lkABAAAAAErXww/NYa802q4muCc9XIQgREYXRhAAUAAAAAAk5hbWUADQAAAExpbmtEYXRhTGlzdAAQVmVyc2lvbgAAAAAACUxhc3RXcml0ZQD8RWz2mAEAAAACAP////9wAHAAAAAFX2lkABAAAAAE2zj723mUm0GC20sI+V9u5QNEYXRhABYAAAACUGVyc29uYWxJZAABAAAAAAACTmFtZQALAAAAUGVyc29uYWxJZAAQVmVyc2lvbgAAAAAACUxhc3RXcml0ZQAQRmz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77477423458"/>
  <p:tag name="EMPOWERCHARTSPROPERTIES_B_LENGTH" val="24576"/>
  <p:tag name="DOWN_MIGRATION_INITIAL_LAYOUT_REQUIRED" val="9.2.99"/>
  <p:tag name="RUNTIME_ID" val="83e3934b-9379-432b-ba28-5403fea755d4"/>
</p:tagLst>
</file>

<file path=ppt/tags/tag4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MA////////////////////////////////////////////////////////////////////////////////////////////////////////////////////////////////////////////////////////////////////////////////////////////////////////////////////////////////////////////////////////////////////////////////////////////////////////////////////////////////////////////////////////////////////////////////////////////////////////////////////////////////////////////////////////////////////////////////////////////////////////////////////////AgABAP///////wUAAAACABAAC2P3oaacja9Emw3lm9yUITMEAAAAAAADAAAAAAADAAAABAADAAEA////////BQAAAAMAEAALrXww/NYa802q4muCc9XIQgQAAAABAAMAAAAEAAMAAAABAAQAAQD///////8FAAAABAAQAAvbOPvbeZSbQYLbSwj5X27l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Y/ehppyNr0SbDeWb3JQhMwREYXRhAAUAAAAAAk5hbWUADQAAAExpbmtEYXRhTGlzdAAQVmVyc2lvbgABAAAACUxhc3RXcml0ZQD/RWz2mAEAAAABAP////9hAGEAAAAFX2lkABAAAAAErXww/NYa802q4muCc9XIQgREYXRhAAUAAAAAAk5hbWUADQAAAExpbmtEYXRhTGlzdAAQVmVyc2lvbgAAAAAACUxhc3RXcml0ZQD8RWz2mAEAAAACAP////9wAHAAAAAFX2lkABAAAAAE2zj723mUm0GC20sI+V9u5QNEYXRhABYAAAACUGVyc29uYWxJZAABAAAAAAACTmFtZQALAAAAUGVyc29uYWxJZAAQVmVyc2lvbgAAAAAACUxhc3RXcml0ZQAQRmz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77477423458"/>
  <p:tag name="EMPOWERCHARTSPROPERTIES_B_LENGTH" val="24576"/>
  <p:tag name="DOWN_MIGRATION_INITIAL_LAYOUT_REQUIRED" val="9.2.99"/>
  <p:tag name="RUNTIME_ID" val="51fe8819-3bfd-4bd1-bb9b-3760ea8889d1"/>
</p:tagLst>
</file>

<file path=ppt/tags/tag4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IBAQEBAQEBAQEBAQEBAQMAAAAAAAAAAwAAAAMAAAAA/////wUAFgwAAAAAAAAAAAAAIAD///////////////8AAAD///////////////8DAAAAAgD///////////////////////////////////////////////////////////////////////////////////////////////////////////////////////////////////////////////////////////////////////////////////////////////////////////////////////////////////////////////////////////////////////////////////////////////////////////////////////////////////////////////////////////////////////////////////////////////////////////////////////////////////////////////////////////////////////////////////////////////////////////////8BACAA////////////////AAAO////////AwAAAAMA////////////////////////////////////////////////////////////////////////////////////////////////////////////////////////////////////////////////////////////////////////////////////////////////////////////////////////////////////////////////////////////////////////////////////////////////////////////////////////////////////////////////////////////////////////////////////////////////////////////////////////////////////////////////////////////////////////////////////////////////////////////////////////AgABAP///////wUAAAACABAAC2P3oaacja9Emw3lm9yUITMEAAAAAAADAAAAAAADAAAABAADAAEA////////BQAAAAMAEAALrXww/NYa802q4muCc9XIQgQAAAABAAMAAAAEAAMAAAABAAQAAQD///////8FAAAABAAQAAvbOPvbeZSbQYLbSwj5X27l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Y/ehppyNr0SbDeWb3JQhMwREYXRhAAUAAAAAAk5hbWUADQAAAExpbmtEYXRhTGlzdAAQVmVyc2lvbgABAAAACUxhc3RXcml0ZQD/RWz2mAEAAAABAP////9hAGEAAAAFX2lkABAAAAAErXww/NYa802q4muCc9XIQgREYXRhAAUAAAAAAk5hbWUADQAAAExpbmtEYXRhTGlzdAAQVmVyc2lvbgAAAAAACUxhc3RXcml0ZQD8RWz2mAEAAAACAP////9wAHAAAAAFX2lkABAAAAAE2zj723mUm0GC20sI+V9u5QNEYXRhABYAAAACUGVyc29uYWxJZAABAAAAAAACTmFtZQALAAAAUGVyc29uYWxJZAAQVmVyc2lvbgAAAAAACUxhc3RXcml0ZQAQRmz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77477423458"/>
  <p:tag name="EMPOWERCHARTSPROPERTIES_B_LENGTH" val="24576"/>
  <p:tag name="DOWN_MIGRATION_INITIAL_LAYOUT_REQUIRED" val="9.2.99"/>
  <p:tag name="RUNTIME_ID" val="4c708396-a9fa-421a-9bc2-a6f7fb3bc500"/>
</p:tagLst>
</file>

<file path=ppt/tags/tag4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BAD///////8DAAAABAD///////////////////////////////////////////////////////////////////////////////////////////////////////////////////////////////////////////////////////////////////////////////////////////////////////////////////////////////////////////////////////////////////////////////////////////////////////////////////////////////////////////////////////////////////////////////////////////////////////////////////////////////////////////////////////////////////////////////////////////////8BACAA////////////////AAAO////////AwAAAAMA////////////////////////////////////////////////////////////////////////////////////////////////////////////////////////////////////////////////////////////////////////////////////////////////////////////////////////////////////////////////////////////////////////////////////////////////////////////////////////////////////////////////////////////////////////////////////////////////////////////////////////////////////////////////////////////////////////////////////////////////////////////////////////AgABAP///////wUAAAACABAAC8JrJqqnkwJIrNwu13cXFnwEAAAAAAADAAAABAADAAAAAwADAAIA////////BQAAAAMAEAALR3xW8vT60keVe3PHMYsnNwQAAAABAAMAAAACAAMAAAABAAMAAAAEAP///////wQAAgD///////8FAAAABAAQAAuYj1WWPRCUQqOIB2E0e4diBAAAAAIAAwAAAAAAAwAAAAI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wmsmqqeTAkis3C7XdxcWfAREYXRhAAUAAAAAAk5hbWUADQAAAExpbmtEYXRhTGlzdAAQVmVyc2lvbgAAAAAACUxhc3RXcml0ZQAQLXzymAEAAAABAP////9hAGEAAAAFX2lkABAAAAAER3xW8vT60keVe3PHMYsnNwREYXRhAAUAAAAAAk5hbWUADQAAAExpbmtEYXRhTGlzdAAQVmVyc2lvbgABAAAACUxhc3RXcml0ZQARLXzymAEAAAACAP////9wAHAAAAAFX2lkABAAAAAEmI9Vlj0QlEKjiAdhNHuHYgNEYXRhABYAAAACUGVyc29uYWxJZAABAAAAAAACTmFtZQALAAAAUGVyc29uYWxJZAAQVmVyc2lvbgAAAAAACUxhc3RXcml0ZQAuLX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DAP///////////////////////////////////////////////////////////////////////////////////////////////////////////////////////////////////////////////////////////////////////////////////////////////////////////////////////////////////////////////////////////////////////////////////////////////////////////////////////////////////////////////////////////////////////////////////////////////////////////////////////////////////////////////////////////////////////////////////////////////wEAIAH///////////////8AAA7///////8FAAAABAD///////////////////////////////////////////////////////////////////////////////////////////////////////////////////////////////////////////////////////////////////////////////////////////////////////////////////////////////////////////////////////////////////////////////////////////////////////////////////////////////////////////////////////////////////////////////////////////////////////////////////////////////////////////////////////////////////////////////////////////////////////////////////////8CAAEBAwAAAAIA////////DgAGTGlua0RhdGFMaXN0XzAEAAAAAAAFAAAAAAAFAAAAAwADAAIBAwAAAAMA////////DgAGTGlua0RhdGFMaXN0XzEEAAAAAQAFAAAAAgAFAAAABAA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810913535"/>
  <p:tag name="EMPOWERCHARTSPROPERTIES_B_LENGTH" val="24576"/>
  <p:tag name="DOWN_MIGRATION_INITIAL_LAYOUT_REQUIRED" val="9.2.99"/>
  <p:tag name="RUNTIME_ID" val="d0257ecf-7a2b-4f9f-8111-0925e96c6eb5"/>
</p:tagLst>
</file>

<file path=ppt/tags/tag4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MAAAAAAAAAAwAAAAMAAAAA/////wUACgwAAAAAAAAAAAAAIAD///////////////8AAAD///////////////8DAAAAAgD///////8DAAAAAwD///////////////////////////////////////////////////////////////////////////////////////////////////////////////////////////////////////////////////////////////////////////////////////////////////////////////////////////////////////////////////////////////////////////////////////////////////////////////////////////////////////////////////////////////////////////////////////////////////////////////////////////////////////////////////////////////////////////////////////////////8BACAA////////////////AAAO////////AwAAAAQA////////////////////////////////////////////////////////////////////////////////////////////////////////////////////////////////////////////////////////////////////////////////////////////////////////////////////////////////////////////////////////////////////////////////////////////////////////////////////////////////////////////////////////////////////////////////////////////////////////////////////////////////////////////////////////////////////////////////////////////////////////////////////////AgABAP///////wUAAAACABAAC/ZuyyS4qM9EqcW4zLrCFdQEAAAAAAADAAAAAAADAAAAAwADAAIA////////BQAAAAMAEAALFjkLSxWNAkCRKQp/RSLAfQQAAAABAAMAAAACAAMAAAAEAAMAAAAAAP///////wQAAQD///////8FAAAABAAQAAt8GSnY3XgKQbzyIykPv2PS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9m7LJLioz0SpxbjMusIV1AREYXRhAAUAAAAAAk5hbWUADQAAAExpbmtEYXRhTGlzdAAQVmVyc2lvbgAAAAAACUxhc3RXcml0ZQBTLXzymAEAAAABAP////9hAGEAAAAFX2lkABAAAAAEFjkLSxWNAkCRKQp/RSLAfQREYXRhAAUAAAAAAk5hbWUADQAAAExpbmtEYXRhTGlzdAAQVmVyc2lvbgABAAAACUxhc3RXcml0ZQBTLXzymAEAAAACAP////9wAHAAAAAFX2lkABAAAAAEfBkp2N14CkG88iMpD79j0gNEYXRhABYAAAACUGVyc29uYWxJZAABAAAAAAACTmFtZQALAAAAUGVyc29uYWxJZAAQVmVyc2lvbgAAAAAACUxhc3RXcml0ZQBkLX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DAP///////wUAAAAEAP///////wUAAAAEAP///////wUAAAAEAP///////////////////////////////////////////////////////////////////////////////////////////////////////////////////////////////////////////////////////////////////////////////////////////////////////////////////////////////////////////////////////////////////////////////////////////////////////////////////////////////////////////////////////////////////////////////////////////////////////////////////////////////////////////////wEAIAH///////////////8AAA7///////8FAAAABAD///////////////////////////////////////////////////////////////////////////////////////////////////////////////////////////////////////////////////////////////////////////////////////////////////////////////////////////////////////////////////////////////////////////////////////////////////////////////////////////////////////////////////////////////////////////////////////////////////////////////////////////////////////////////////////////////////////////////////////////////////////////////////////8CAAEBAwAAAAIA////////DgAGTGlua0RhdGFMaXN0XzAEAAAAAAAFAAAAAAAFAAAAAwADAAIBAwAAAAMA////////DgAGTGlua0RhdGFMaXN0XzEEAAAAAQAFAAAAAgAFAAAABAAFAAAAAAAFAAAABAAEAAUBAwAAAAQA////////DAAGUGVyc29uYWxJZF8wBAAAAAIABQAAAAMABQAAAAEABQAAAAM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811428254"/>
  <p:tag name="EMPOWERCHARTSPROPERTIES_B_LENGTH" val="24576"/>
  <p:tag name="DOWN_MIGRATION_INITIAL_LAYOUT_REQUIRED" val="9.2.99"/>
  <p:tag name="RUNTIME_ID" val="91264189-92c9-4c98-b702-2af956c49512"/>
</p:tagLst>
</file>

<file path=ppt/tags/tag4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BAD///////////////////////////////////////////////////////////////////////////////////////////////////////////////////////////////////////////////////////////////////////////////////////////////////////////////////////////////////////////////////////////////////////////////////////////////////////////////////////////////////////////////////////////////////////////////////////////////////////////////////////////////////////////////////////////////////////////////////////////////8BACAA////////////////AAAO////////AwAAAAMA////////////////////////////////////////////////////////////////////////////////////////////////////////////////////////////////////////////////////////////////////////////////////////////////////////////////////////////////////////////////////////////////////////////////////////////////////////////////////////////////////////////////////////////////////////////////////////////////////////////////////////////////////////////////////////////////////////////////////////////////////////////////////////AgABAP///////wUAAAACABAAC215a4RSB8BPt2Vf/ylZhuAEAAAAAAADAAAAAAADAAAABAADAAEA////////BQAAAAMAEAALtNBdzk4/rE6fr+mbWIhu2wQAAAABAAMAAAAEAAMAAAABAAQAAgD///////8FAAAABAAQAAvwKXq0kIckSrgLt3S53cTLBAAAAAIAAwAAAAIAAwAAAAM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bXlrhFIHwE+3ZV//KVmG4AREYXRhAAUAAAAAAk5hbWUADQAAAExpbmtEYXRhTGlzdAAQVmVyc2lvbgABAAAACUxhc3RXcml0ZQCcCXzymAEAAAABAP////9hAGEAAAAFX2lkABAAAAAEtNBdzk4/rE6fr+mbWIhu2wREYXRhAAUAAAAAAk5hbWUADQAAAExpbmtEYXRhTGlzdAAQVmVyc2lvbgAAAAAACUxhc3RXcml0ZQCcCXzymAEAAAACAP////9wAHAAAAAFX2lkABAAAAAE8Cl6tJCHJEq4C7d0ud3EywNEYXRhABYAAAACUGVyc29uYWxJZAABAAAAAAACTmFtZQALAAAAUGVyc29uYWxJZAAQVmVyc2lvbgAAAAAACUxhc3RXcml0ZQCzCX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720087019"/>
  <p:tag name="EMPOWERCHARTSPROPERTIES_B_LENGTH" val="24576"/>
  <p:tag name="DOWN_MIGRATION_INITIAL_LAYOUT_REQUIRED" val="9.2.99"/>
  <p:tag name="RUNTIME_ID" val="33b29d48-b670-46f8-9d4f-86ad441e7a09"/>
</p:tagLst>
</file>

<file path=ppt/tags/tag4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MAAAAAAAAAAwAAAAMAAAAA/////wUACgwAAAAAAAAAAAAAIAD///////////////8AAAD///////////////8DAAAAAgD///////8DAAAAAwD///////////////////////////////////////////////////////////////////////////////////////////////////////////////////////////////////////////////////////////////////////////////////////////////////////////////////////////////////////////////////////////////////////////////////////////////////////////////////////////////////////////////////////////////////////////////////////////////////////////////////////////////////////////////////////////////////////////////////////////////8BACAA////////////////AAAO////////AwAAAAQA////////////////////////////////////////////////////////////////////////////////////////////////////////////////////////////////////////////////////////////////////////////////////////////////////////////////////////////////////////////////////////////////////////////////////////////////////////////////////////////////////////////////////////////////////////////////////////////////////////////////////////////////////////////////////////////////////////////////////////////////////////////////////////AgABAP///////wUAAAACABAAC/ZuyyS4qM9EqcW4zLrCFdQEAAAAAAADAAAAAAADAAAAAwADAAIA////////BQAAAAMAEAALFjkLSxWNAkCRKQp/RSLAfQQAAAABAAMAAAACAAMAAAAEAAMAAAAAAP///////wQAAQD///////8FAAAABAAQAAt8GSnY3XgKQbzyIykPv2PS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9m7LJLioz0SpxbjMusIV1AREYXRhAAUAAAAAAk5hbWUADQAAAExpbmtEYXRhTGlzdAAQVmVyc2lvbgAAAAAACUxhc3RXcml0ZQBTLXzymAEAAAABAP////9hAGEAAAAFX2lkABAAAAAEFjkLSxWNAkCRKQp/RSLAfQREYXRhAAUAAAAAAk5hbWUADQAAAExpbmtEYXRhTGlzdAAQVmVyc2lvbgABAAAACUxhc3RXcml0ZQBTLXzymAEAAAACAP////9wAHAAAAAFX2lkABAAAAAEfBkp2N14CkG88iMpD79j0gNEYXRhABYAAAACUGVyc29uYWxJZAABAAAAAAACTmFtZQALAAAAUGVyc29uYWxJZAAQVmVyc2lvbgAAAAAACUxhc3RXcml0ZQBkLX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DAP///////wUAAAAEAP///////wUAAAAEAP///////wUAAAAEAP///////////////////////////////////////////////////////////////////////////////////////////////////////////////////////////////////////////////////////////////////////////////////////////////////////////////////////////////////////////////////////////////////////////////////////////////////////////////////////////////////////////////////////////////////////////////////////////////////////////////////////////////////////////////wEAIAH///////////////8AAA7///////8FAAAABAD///////////////////////////////////////////////////////////////////////////////////////////////////////////////////////////////////////////////////////////////////////////////////////////////////////////////////////////////////////////////////////////////////////////////////////////////////////////////////////////////////////////////////////////////////////////////////////////////////////////////////////////////////////////////////////////////////////////////////////////////////////////////////////8CAAEBAwAAAAIA////////DgAGTGlua0RhdGFMaXN0XzAEAAAAAAAFAAAAAAAFAAAAAwADAAIBAwAAAAMA////////DgAGTGlua0RhdGFMaXN0XzEEAAAAAQAFAAAAAgAFAAAABAAFAAAAAAAFAAAABAAEAAUBAwAAAAQA////////DAAGUGVyc29uYWxJZF8wBAAAAAIABQAAAAMABQAAAAEABQAAAAM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811428254"/>
  <p:tag name="EMPOWERCHARTSPROPERTIES_B_LENGTH" val="24576"/>
  <p:tag name="DOWN_MIGRATION_INITIAL_LAYOUT_REQUIRED" val="9.2.99"/>
  <p:tag name="RUNTIME_ID" val="91264189-92c9-4c98-b702-2af956c49512"/>
</p:tagLst>
</file>

<file path=ppt/tags/tag4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8gsAAAAAAAAAAAAAIAD///////////////8AAAD///////////////8DAAAAAgD///////8DAAAAAwD///////8DAAAAAwD///////8DAAAAAwD///////////////////////////////////////////////////////////////////////////////////////////////////////////////////////////////////////////////////////////////////////////////////////////////////////////////////////////////////////////////////////////////////////////////////////////////////////////////////////////////////////////////////////////////////////////////////////////////////////////////////////////////////////////////////////////////8BACAA////////////////AAAO////////AwAAAAQA////////////////////////////////////////////////////////////////////////////////////////////////////////////////////////////////////////////////////////////////////////////////////////////////////////////////////////////////////////////////////////////////////////////////////////////////////////////////////////////////////////////////////////////////////////////////////////////////////////////////////////////////////////////////////////////////////////////////////////////////////////////////////////AgABAP///////wUAAAACABAACxZGImtfH6hAgbXkYajLaW4EAAAAAAADAAAAAAADAAAAAwADAAQA////////BQAAAAMAEAAL77ZG0U2g0Eev9E6c2fgPMgQAAAABAAMAAAACAAMAAAAEAAMAAAAAAP///////wMAAAAAAP///////wMAAAAAAP///////wQAAQD///////8FAAAABAAQAAt2OsDw5RddS46Ba3rz9Znb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FkYia18fqECBteRhqMtpbgREYXRhAAUAAAAAAk5hbWUADQAAAExpbmtEYXRhTGlzdAAQVmVyc2lvbgAAAAAACUxhc3RXcml0ZQBaCXzymAEAAAABAP////9hAGEAAAAFX2lkABAAAAAE77ZG0U2g0Eev9E6c2fgPMgREYXRhAAUAAAAAAk5hbWUADQAAAExpbmtEYXRhTGlzdAAQVmVyc2lvbgABAAAACUxhc3RXcml0ZQBaCXzymAEAAAACAP////9wAHAAAAAFX2lkABAAAAAEdjrA8OUXXUuOgWt68/WZ2wNEYXRhABYAAAACUGVyc29uYWxJZAABAAAAAAACTmFtZQALAAAAUGVyc29uYWxJZAAQVmVyc2lvbgAAAAAACUxhc3RXcml0ZQBvCX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DAP///////wUAAAADAP///////wUAAAADAP///////////////////////////////////////////////////////////////////////////////////////////////////////////////////////////////////////////////////////////////////////////////////////////////////////////////////////////////////////////////////////////////////////////////////////////////////////////////////////////////////////////////////////////////////////////////////////////////////////////////////////////////////////////////////////////////wEAIAH///////////////8AAA7///////8FAAAABAD///////////////////////////////////////////////////////////////////////////////////////////////////////////////////////////////////////////////////////////////////////////////////////////////////////////////////////////////////////////////////////////////////////////////////////////////////////////////////////////////////////////////////////////////////////////////////////////////////////////////////////////////////////////////////////////////////////////////////////////////////////////////////////8CAAEBAwAAAAIA////////DgAGTGlua0RhdGFMaXN0XzAEAAAAAAAFAAAAAAAFAAAAAwADAAQBAwAAAAMA////////DgAGTGlua0RhdGFMaXN0XzEEAAAAAQAFAAAAAgAFAAAABAAFAAAAAAD///////8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719383847"/>
  <p:tag name="EMPOWERCHARTSPROPERTIES_B_LENGTH" val="24576"/>
  <p:tag name="DOWN_MIGRATION_INITIAL_LAYOUT_REQUIRED" val="9.2.99"/>
  <p:tag name="RUNTIME_ID" val="1785b8e3-d1b3-40e8-b749-62f52adc9be7"/>
</p:tagLst>
</file>

<file path=ppt/tags/tag4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YBAQEBAQEBAQEBAQEBAQMAAAAAAAAAAwAAAAMAAAAA/////wUA/gsAAAAAAAAAAAAAIAD///////////////8AAAD///////////////8DAAAAAgD///////8DAAAABAD///////8DAAAABAD///////////////////////////////////////////////////////////////////////////////////////////////////////////////////////////////////////////////////////////////////////////////////////////////////////////////////////////////////////////////////////////////////////////////////////////////////////////////////////////////////////////////////////////////////////////////////////////////////////////////////////////////////////////////////////////////////////////////8BACAA////////////////AAAO////////AwAAAAQA////////////////////////////////////////////////////////////////////////////////////////////////////////////////////////////////////////////////////////////////////////////////////////////////////////////////////////////////////////////////////////////////////////////////////////////////////////////////////////////////////////////////////////////////////////////////////////////////////////////////////////////////////////////////////////////////////////////////////////////////////////////////////////AgABAP///////wUAAAACABAACzLVBwQJODZOnnjCrxzN3CUEAAAAAAADAAAAAAADAAAAAwADAAEA////////BQAAAAMAEAALNELWJTE0NkCikRPKmvWuPQQAAAABAAMAAAACAAMAAAAEAAQAAwD///////8FAAAABAAQAAvdCHJgbE/JS4T1SJSnZWUQBAAAAAIAAwAAAAMAAwAAAAE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MtUHBAk4Nk6eeMKvHM3cJQREYXRhAAUAAAAAAk5hbWUADQAAAExpbmtEYXRhTGlzdAAQVmVyc2lvbgAAAAAACUxhc3RXcml0ZQBYlwD2mAEAAAABAP////9hAGEAAAAFX2lkABAAAAAENELWJTE0NkCikRPKmvWuPQREYXRhAAUAAAAAAk5hbWUADQAAAExpbmtEYXRhTGlzdAAQVmVyc2lvbgABAAAACUxhc3RXcml0ZQBolwD2mAEAAAACAP////9wAHAAAAAFX2lkABAAAAAE3QhyYGxPyUuE9UiUp2VlEANEYXRhABYAAAACUGVyc29uYWxJZAABAAAAAAACTmFtZQALAAAAUGVyc29uYWxJZAAQVmVyc2lvbgAAAAAACUxhc3RXcml0ZQCelwD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EAP///////wUAAAAEAP///////wUAAAAEAP///////wUAAAAEAP///////wUAAAAEAP///////////////////////////////////////////////////////////////////////////////////////////////////////////////////////////////////////////////////////////////////////////////////////////////////////////////////////////////////////////////////////////////////////////////////////////////////////////////////////////////////////////////////////////////////////////////////////////////////////////////////////////////wEAIAH///////////////8AAA7///////8FAAAABAD///////////////////////////////////////////////////////////////////////////////////////////////////////////////////////////////////////////////////////////////////////////////////////////////////////////////////////////////////////////////////////////////////////////////////////////////////////////////////////////////////////////////////////////////////////////////////////////////////////////////////////////////////////////////////////////////////////////////////////////////////////////////////////8CAAEBAwAAAAIA////////DgAGTGlua0RhdGFMaXN0XzAEAAAAAAAFAAAAAAAFAAAAAwADAAEBAwAAAAMA////////DgAGTGlua0RhdGFMaXN0XzEEAAAAAQAFAAAAAgAFAAAABAAEAAYBAwAAAAQA////////DAAGUGVyc29uYWxJZF8wBAAAAAIABQAAAAMABQAAAAEABQAAAAAA////////BQAAAAA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06907349374"/>
  <p:tag name="EMPOWERCHARTSPROPERTIES_B_LENGTH" val="24576"/>
  <p:tag name="DOWN_MIGRATION_INITIAL_LAYOUT_REQUIRED" val="9.2.99"/>
  <p:tag name="RUNTIME_ID" val="3dc444f3-08f9-4245-88d2-9b1e302b5af2"/>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gD///////8DAAAAAgD///////////////////////////////////////////////////////////////////////////////////////////////////////////////////////////////////////////////////////////////////////////////////////////////////////////////////////////////////////////////////////////////////////////////////////////////////////////////////////////////////////////////////////////////////////////////////////////////////////////////////////////////////////////////////////////////////////////////8BACAA////////////////AAAO////////AwAAAAMA////////////////////////////////////////////////////////////////////////////////////////////////////////////////////////////////////////////////////////////////////////////////////////////////////////////////////////////////////////////////////////////////////////////////////////////////////////////////////////////////////////////////////////////////////////////////////////////////////////////////////////////////////////////////////////////////////////////////////////////////////////////////////////AgADAP///////wUAAAACABAACwmmgBWz3ZhKkdB/H1GHU6gEAAAAAAADAAAAAAADAAAABAADAAAAAAD///////8DAAAAAAD///////8DAAEA////////BQAAAAMAEAAL/CRVo3ftAUmu41AIiVI60QQAAAABAAMAAAAEAAMAAAABAAQAAQD///////8FAAAABAAQAAs2f5xnM4yPQqKLSk98vcNV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aaAFbPdmEqR0H8fUYdTqAREYXRhAAUAAAAAAk5hbWUADQAAAExpbmtEYXRhTGlzdAAQVmVyc2lvbgAAAAAACUxhc3RXcml0ZQAFmAD2mAEAAAABAP////9hAGEAAAAFX2lkABAAAAAE/CRVo3ftAUmu41AIiVI60QREYXRhAAUAAAAAAk5hbWUADQAAAExpbmtEYXRhTGlzdAAQVmVyc2lvbgABAAAACUxhc3RXcml0ZQALmAD2mAEAAAACAP////9wAHAAAAAFX2lkABAAAAAENn+cZzOMj0Kii0pPfL3DVQNEYXRhABYAAAACUGVyc29uYWxJZAABAAAAAAACTmFtZQALAAAAUGVyc29uYWxJZAAQVmVyc2lvbgAAAAAACUxhc3RXcml0ZQAbmAD2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CAP///////wUAAAACAP///////////////////////////////////////////////////////////////////////////////////////////////////////////////////////////////////////////////////////////////////////////////////////////////////////////////////////////////////////////////////////////////////////////////////////////////////////////////////////////////////////////////////////////////////////////////////////////////////////////////////////////////////////////////////////////////////////////////wEAIAH///////////////8AAA7///////8FAAAABAD///////////////////////////////////////////////////////////////////////////////////////////////////////////////////////////////////////////////////////////////////////////////////////////////////////////////////////////////////////////////////////////////////////////////////////////////////////////////////////////////////////////////////////////////////////////////////////////////////////////////////////////////////////////////////////////////////////////////////////////////////////////////////////8CAAMBAwAAAAIA////////DgAGTGlua0RhdGFMaXN0XzAEAAAAAAAFAAAAAAAFAAAAAwAFAAAAAAAFAAAABAAFAAAAAAD///////8DAAEBAwAAAAMA////////DgAGTGlua0RhdGFMaXN0XzEEAAAAAQAFAAAAAgAFAAAABAAEAAIBAwAAAAQA////////DAAGUGVyc29uYWxJZF8wBAAAAAIABQAAAAMABQAAAAEABQ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706908608410"/>
  <p:tag name="EMPOWERCHARTSPROPERTIES_B_LENGTH" val="24576"/>
  <p:tag name="DOWN_MIGRATION_INITIAL_LAYOUT_REQUIRED" val="9.2.99"/>
  <p:tag name="RUNTIME_ID" val="e13cdcba-1c0b-4538-a87d-a3e30cf533dc"/>
</p:tagLst>
</file>

<file path=ppt/tags/tag5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AwD///////////////////////////////////////////////////////////////////////////////////////////////////////////////////////////////////////////////////////////////////////////////////////////////////////////////////////////////////////////////////////////////////////////////////////////////////////////////////////////////////////////////////////////////////////////////////////////////////////////////////////////////////////////////////////////////////////////////////////////////8BACAA////////////////AAAO////////AwAAAAMA////////////////////////////////////////////////////////////////////////////////////////////////////////////////////////////////////////////////////////////////////////////////////////////////////////////////////////////////////////////////////////////////////////////////////////////////////////////////////////////////////////////////////////////////////////////////////////////////////////////////////////////////////////////////////////////////////////////////////////////////////////////////////////AgABAP///////wUAAAACABAACz/9NcOJE5dDvLd1W6TNF1AEAAAAAAADAAAAAAADAAAABAADAAIA////////BQAAAAMAEAALSUuT4eDTKUOtP1K/ndg/NQQAAAABAAMAAAAEAAMAAAABAAMAAAAAAP///////wQAAQD///////8FAAAABAAQAAvfDFfYkuZBR6nBli2eVB6y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P/01w4kTl0O8t3VbpM0XUAREYXRhAAUAAAAAAk5hbWUADQAAAExpbmtEYXRhTGlzdAAQVmVyc2lvbgABAAAACUxhc3RXcml0ZQDQLHzymAEAAAABAP////9hAGEAAAAFX2lkABAAAAAESUuT4eDTKUOtP1K/ndg/NQREYXRhAAUAAAAAAk5hbWUADQAAAExpbmtEYXRhTGlzdAAQVmVyc2lvbgAAAAAACUxhc3RXcml0ZQDOLHzymAEAAAACAP////9wAHAAAAAFX2lkABAAAAAE3wxX2JLmQUepwZYtnlQesgNEYXRhABYAAAACUGVyc29uYWxJZAABAAAAAAACTmFtZQALAAAAUGVyc29uYWxJZAAQVmVyc2lvbgAAAAAACUxhc3RXcml0ZQDgLH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DAP///////////////////////////////////////////////////////////////////////////////////////////////////////////////////////////////////////////////////////////////////////////////////////////////////////////////////////////////////////////////////////////////////////////////////////////////////////////////////////////////////////////////////////////////////////////////////////////////////////////////////////////////////////////////////////////////////////////////////////////////wEAIAH///////////////8AAA7///////8FAAAABAD///////////////////////////////////////////////////////////////////////////////////////////////////////////////////////////////////////////////////////////////////////////////////////////////////////////////////////////////////////////////////////////////////////////////////////////////////////////////////////////////////////////////////////////////////////////////////////////////////////////////////////////////////////////////////////////////////////////////////////////////////////////////////////8CAAEBAwAAAAIA////////DgAGTGlua0RhdGFMaXN0XzEEAAAAAAAFAAAAAwAFAAAABAADAAIBAwAAAAMA////////DgAGTGlua0RhdGFMaXN0XzAEAAAAAQAFAAAAAAAFAAAAAgAFAAAAAAAFAAAABAAEAAIBAwAAAAQA////////DAAGUGVyc29uYWxJZF8wBAAAAAIABQAAAAI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810103205"/>
  <p:tag name="EMPOWERCHARTSPROPERTIES_B_LENGTH" val="24576"/>
  <p:tag name="DOWN_MIGRATION_INITIAL_LAYOUT_REQUIRED" val="9.2.99"/>
  <p:tag name="RUNTIME_ID" val="97b164bb-7f72-42c0-8f1f-6ea8b012d9a5"/>
</p:tagLst>
</file>

<file path=ppt/tags/tag5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8gsAAAAAAAAAAAAAIAD///////////////8AAAD///////////////8DAAAAAgD///////8DAAAAAwD///////8DAAAAAwD///////8DAAAAAwD///////////////////////////////////////////////////////////////////////////////////////////////////////////////////////////////////////////////////////////////////////////////////////////////////////////////////////////////////////////////////////////////////////////////////////////////////////////////////////////////////////////////////////////////////////////////////////////////////////////////////////////////////////////////////////////////8BACAA////////////////AAAO////////AwAAAAQA////////////////////////////////////////////////////////////////////////////////////////////////////////////////////////////////////////////////////////////////////////////////////////////////////////////////////////////////////////////////////////////////////////////////////////////////////////////////////////////////////////////////////////////////////////////////////////////////////////////////////////////////////////////////////////////////////////////////////////////////////////////////////////AgABAP///////wUAAAACABAACxZGImtfH6hAgbXkYajLaW4EAAAAAAADAAAAAAADAAAAAwADAAQA////////BQAAAAMAEAAL77ZG0U2g0Eev9E6c2fgPMgQAAAABAAMAAAACAAMAAAAEAAMAAAAAAP///////wMAAAAAAP///////wMAAAAAAP///////wQAAQD///////8FAAAABAAQAAt2OsDw5RddS46Ba3rz9Znb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FkYia18fqECBteRhqMtpbgREYXRhAAUAAAAAAk5hbWUADQAAAExpbmtEYXRhTGlzdAAQVmVyc2lvbgAAAAAACUxhc3RXcml0ZQBaCXzymAEAAAABAP////9hAGEAAAAFX2lkABAAAAAE77ZG0U2g0Eev9E6c2fgPMgREYXRhAAUAAAAAAk5hbWUADQAAAExpbmtEYXRhTGlzdAAQVmVyc2lvbgABAAAACUxhc3RXcml0ZQBaCXzymAEAAAACAP////9wAHAAAAAFX2lkABAAAAAEdjrA8OUXXUuOgWt68/WZ2wNEYXRhABYAAAACUGVyc29uYWxJZAABAAAAAAACTmFtZQALAAAAUGVyc29uYWxJZAAQVmVyc2lvbgAAAAAACUxhc3RXcml0ZQBvCX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DAP///////wUAAAADAP///////wUAAAADAP///////////////////////////////////////////////////////////////////////////////////////////////////////////////////////////////////////////////////////////////////////////////////////////////////////////////////////////////////////////////////////////////////////////////////////////////////////////////////////////////////////////////////////////////////////////////////////////////////////////////////////////////////////////////////////////////wEAIAH///////////////8AAA7///////8FAAAABAD///////////////////////////////////////////////////////////////////////////////////////////////////////////////////////////////////////////////////////////////////////////////////////////////////////////////////////////////////////////////////////////////////////////////////////////////////////////////////////////////////////////////////////////////////////////////////////////////////////////////////////////////////////////////////////////////////////////////////////////////////////////////////////8CAAEBAwAAAAIA////////DgAGTGlua0RhdGFMaXN0XzAEAAAAAAAFAAAAAAAFAAAAAwADAAQBAwAAAAMA////////DgAGTGlua0RhdGFMaXN0XzEEAAAAAQAFAAAAAgAFAAAABAAFAAAAAAD///////8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719383847"/>
  <p:tag name="EMPOWERCHARTSPROPERTIES_B_LENGTH" val="24576"/>
  <p:tag name="DOWN_MIGRATION_INITIAL_LAYOUT_REQUIRED" val="9.2.99"/>
  <p:tag name="RUNTIME_ID" val="1785b8e3-d1b3-40e8-b749-62f52adc9be7"/>
</p:tagLst>
</file>

<file path=ppt/tags/tag5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CgwAAAAAAAAAAAAAIAD///////////////8AAAD///////////////8DAAAAAgD///////8DAAAABAD///////////////////////////////////////////////////////////////////////////////////////////////////////////////////////////////////////////////////////////////////////////////////////////////////////////////////////////////////////////////////////////////////////////////////////////////////////////////////////////////////////////////////////////////////////////////////////////////////////////////////////////////////////////////////////////////////////////////////////////////8BACAA////////////////AAAO////////AwAAAAMA////////////////////////////////////////////////////////////////////////////////////////////////////////////////////////////////////////////////////////////////////////////////////////////////////////////////////////////////////////////////////////////////////////////////////////////////////////////////////////////////////////////////////////////////////////////////////////////////////////////////////////////////////////////////////////////////////////////////////////////////////////////////////////AgABAP///////wUAAAACABAAC215a4RSB8BPt2Vf/ylZhuAEAAAAAAADAAAAAAADAAAABAADAAEA////////BQAAAAMAEAALtNBdzk4/rE6fr+mbWIhu2wQAAAABAAMAAAAEAAMAAAABAAQAAgD///////8FAAAABAAQAAvwKXq0kIckSrgLt3S53cTLBAAAAAIAAwAAAAIAAwAAAAM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bXlrhFIHwE+3ZV//KVmG4AREYXRhAAUAAAAAAk5hbWUADQAAAExpbmtEYXRhTGlzdAAQVmVyc2lvbgABAAAACUxhc3RXcml0ZQCcCXzymAEAAAABAP////9hAGEAAAAFX2lkABAAAAAEtNBdzk4/rE6fr+mbWIhu2wREYXRhAAUAAAAAAk5hbWUADQAAAExpbmtEYXRhTGlzdAAQVmVyc2lvbgAAAAAACUxhc3RXcml0ZQCcCXzymAEAAAACAP////9wAHAAAAAFX2lkABAAAAAE8Cl6tJCHJEq4C7d0ud3EywNEYXRhABYAAAACUGVyc29uYWxJZAABAAAAAAACTmFtZQALAAAAUGVyc29uYWxJZAAQVmVyc2lvbgAAAAAACUxhc3RXcml0ZQCzCX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DAP///////wUAAAAEAP///////////////////////////////////////////////////////////////////////////////////////////////////////////////////////////////////////////////////////////////////////////////////////////////////////////////////////////////////////////////////////////////////////////////////////////////////////////////////////////////////////////////////////////////////////////////////////////////////////////////////////////////////////////////////////////////////////////////////////////////wEAIAH///////////////8AAA7///////8FAAAABAD///////////////////////////////////////////////////////////////////////////////////////////////////////////////////////////////////////////////////////////////////////////////////////////////////////////////////////////////////////////////////////////////////////////////////////////////////////////////////////////////////////////////////////////////////////////////////////////////////////////////////////////////////////////////////////////////////////////////////////////////////////////////////////8CAAEBAwAAAAIA////////DgAGTGlua0RhdGFMaXN0XzEEAAAAAAAFAAAAAwAFAAAABAADAAEBAwAAAAMA////////DgAGTGlua0RhdGFMaXN0XzAEAAAAAQAFAAAAAAAFAAAAAgAEAAIBAwAAAAQA////////DAAGUGVyc29uYWxJZF8wBAAAAAIABQAAAAI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720087019"/>
  <p:tag name="EMPOWERCHARTSPROPERTIES_B_LENGTH" val="24576"/>
  <p:tag name="DOWN_MIGRATION_INITIAL_LAYOUT_REQUIRED" val="9.2.99"/>
  <p:tag name="RUNTIME_ID" val="33b29d48-b670-46f8-9d4f-86ad441e7a09"/>
</p:tagLst>
</file>

<file path=ppt/tags/tag5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BAD///////8DAAAABAD///////////////////////////////////////////////////////////////////////////////////////////////////////////////////////////////////////////////////////////////////////////////////////////////////////////////////////////////////////////////////////////////////////////////////////////////////////////////////////////////////////////////////////////////////////////////////////////////////////////////////////////////////////////////////////////////////////////////////////////////8BACAA////////////////AAAO////////AwAAAAMA////////////////////////////////////////////////////////////////////////////////////////////////////////////////////////////////////////////////////////////////////////////////////////////////////////////////////////////////////////////////////////////////////////////////////////////////////////////////////////////////////////////////////////////////////////////////////////////////////////////////////////////////////////////////////////////////////////////////////////////////////////////////////////AgABAP///////wUAAAACABAAC8JrJqqnkwJIrNwu13cXFnwEAAAAAAADAAAABAADAAAAAwADAAIA////////BQAAAAMAEAALR3xW8vT60keVe3PHMYsnNwQAAAABAAMAAAACAAMAAAABAAMAAAAEAP///////wQAAgD///////8FAAAABAAQAAuYj1WWPRCUQqOIB2E0e4diBAAAAAIAAwAAAAAAAwAAAAI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wmsmqqeTAkis3C7XdxcWfAREYXRhAAUAAAAAAk5hbWUADQAAAExpbmtEYXRhTGlzdAAQVmVyc2lvbgAAAAAACUxhc3RXcml0ZQAQLXzymAEAAAABAP////9hAGEAAAAFX2lkABAAAAAER3xW8vT60keVe3PHMYsnNwREYXRhAAUAAAAAAk5hbWUADQAAAExpbmtEYXRhTGlzdAAQVmVyc2lvbgABAAAACUxhc3RXcml0ZQARLXzymAEAAAACAP////9wAHAAAAAFX2lkABAAAAAEmI9Vlj0QlEKjiAdhNHuHYgNEYXRhABYAAAACUGVyc29uYWxJZAABAAAAAAACTmFtZQALAAAAUGVyc29uYWxJZAAQVmVyc2lvbgAAAAAACUxhc3RXcml0ZQAuLX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DAP///////////////////////////////////////////////////////////////////////////////////////////////////////////////////////////////////////////////////////////////////////////////////////////////////////////////////////////////////////////////////////////////////////////////////////////////////////////////////////////////////////////////////////////////////////////////////////////////////////////////////////////////////////////////////////////////////////////////////////////////wEAIAH///////////////8AAA7///////8FAAAABAD///////////////////////////////////////////////////////////////////////////////////////////////////////////////////////////////////////////////////////////////////////////////////////////////////////////////////////////////////////////////////////////////////////////////////////////////////////////////////////////////////////////////////////////////////////////////////////////////////////////////////////////////////////////////////////////////////////////////////////////////////////////////////////8CAAEBAwAAAAIA////////DgAGTGlua0RhdGFMaXN0XzAEAAAAAAAFAAAAAAAFAAAAAwADAAIBAwAAAAMA////////DgAGTGlua0RhdGFMaXN0XzEEAAAAAQAFAAAAAgAFAAAABAA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810913535"/>
  <p:tag name="EMPOWERCHARTSPROPERTIES_B_LENGTH" val="24576"/>
  <p:tag name="DOWN_MIGRATION_INITIAL_LAYOUT_REQUIRED" val="9.2.99"/>
  <p:tag name="RUNTIME_ID" val="a8729275-b0b3-4f84-aea0-6273a23be912"/>
</p:tagLst>
</file>

<file path=ppt/tags/tag5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MAAAAAAAAAAwAAAAMAAAAA/////wUACgwAAAAAAAAAAAAAIAD///////////////8AAAD///////////////8DAAAAAgD///////8DAAAAAwD///////////////////////////////////////////////////////////////////////////////////////////////////////////////////////////////////////////////////////////////////////////////////////////////////////////////////////////////////////////////////////////////////////////////////////////////////////////////////////////////////////////////////////////////////////////////////////////////////////////////////////////////////////////////////////////////////////////////////////////////8BACAA////////////////AAAO////////AwAAAAQA////////////////////////////////////////////////////////////////////////////////////////////////////////////////////////////////////////////////////////////////////////////////////////////////////////////////////////////////////////////////////////////////////////////////////////////////////////////////////////////////////////////////////////////////////////////////////////////////////////////////////////////////////////////////////////////////////////////////////////////////////////////////////////AgABAP///////wUAAAACABAAC/ZuyyS4qM9EqcW4zLrCFdQEAAAAAAADAAAAAAADAAAAAwADAAIA////////BQAAAAMAEAALFjkLSxWNAkCRKQp/RSLAfQQAAAABAAMAAAACAAMAAAAEAAMAAAAAAP///////wQAAQD///////8FAAAABAAQAAt8GSnY3XgKQbzyIykPv2PS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9m7LJLioz0SpxbjMusIV1AREYXRhAAUAAAAAAk5hbWUADQAAAExpbmtEYXRhTGlzdAAQVmVyc2lvbgAAAAAACUxhc3RXcml0ZQBTLXzymAEAAAABAP////9hAGEAAAAFX2lkABAAAAAEFjkLSxWNAkCRKQp/RSLAfQREYXRhAAUAAAAAAk5hbWUADQAAAExpbmtEYXRhTGlzdAAQVmVyc2lvbgABAAAACUxhc3RXcml0ZQBTLXzymAEAAAACAP////9wAHAAAAAFX2lkABAAAAAEfBkp2N14CkG88iMpD79j0gNEYXRhABYAAAACUGVyc29uYWxJZAABAAAAAAACTmFtZQALAAAAUGVyc29uYWxJZAAQVmVyc2lvbgAAAAAACUxhc3RXcml0ZQBkLX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DAP///////wUAAAAEAP///////wUAAAAEAP///////wUAAAAEAP///////////////////////////////////////////////////////////////////////////////////////////////////////////////////////////////////////////////////////////////////////////////////////////////////////////////////////////////////////////////////////////////////////////////////////////////////////////////////////////////////////////////////////////////////////////////////////////////////////////////////////////////////////////////wEAIAH///////////////8AAA7///////8FAAAABAD///////////////////////////////////////////////////////////////////////////////////////////////////////////////////////////////////////////////////////////////////////////////////////////////////////////////////////////////////////////////////////////////////////////////////////////////////////////////////////////////////////////////////////////////////////////////////////////////////////////////////////////////////////////////////////////////////////////////////////////////////////////////////////8CAAEBAwAAAAIA////////DgAGTGlua0RhdGFMaXN0XzAEAAAAAAAFAAAAAAAFAAAAAwADAAIBAwAAAAMA////////DgAGTGlua0RhdGFMaXN0XzEEAAAAAQAFAAAAAgAFAAAABAAFAAAAAAAFAAAABAAEAAUBAwAAAAQA////////DAAGUGVyc29uYWxJZF8wBAAAAAIABQAAAAMABQAAAAEABQAAAAM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811428254"/>
  <p:tag name="EMPOWERCHARTSPROPERTIES_B_LENGTH" val="24576"/>
  <p:tag name="DOWN_MIGRATION_INITIAL_LAYOUT_REQUIRED" val="9.2.99"/>
  <p:tag name="RUNTIME_ID" val="1f3d1911-3275-4770-8f0c-0f5bbc4917dc"/>
</p:tagLst>
</file>

<file path=ppt/tags/tag5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wD///////8DAAAAAwD///////////////////////////////////////////////////////////////////////////////////////////////////////////////////////////////////////////////////////////////////////////////////////////////////////////////////////////////////////////////////////////////////////////////////////////////////////////////////////////////////////////////////////////////////////////////////////////////////////////////////////////////////////////////////////////////////////////////8BACAA////////////////AAAO////////AwAAAAQA////////////////////////////////////////////////////////////////////////////////////////////////////////////////////////////////////////////////////////////////////////////////////////////////////////////////////////////////////////////////////////////////////////////////////////////////////////////////////////////////////////////////////////////////////////////////////////////////////////////////////////////////////////////////////////////////////////////////////////////////////////////////////////AgABAP///////wUAAAACABAAC0ZYZAcCacVEtWDPbzmbtUgEAAAAAAADAAAAAAADAAAAAwADAAMA////////BQAAAAMAEAALtplWYoQ/skeoBN7F/ZguygQAAAABAAMAAAACAAMAAAAEAAMAAAAAAP///////wMAAAAAAP///////wQAAQD///////8FAAAABAAQAAuPKNzKuST9T4NoSWCz4Ywh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RlhkBwJpxUS1YM9vOZu1SAREYXRhAAUAAAAAAk5hbWUADQAAAExpbmtEYXRhTGlzdAAQVmVyc2lvbgABAAAACUxhc3RXcml0ZQDfCXzymAEAAAABAP////9hAGEAAAAFX2lkABAAAAAEtplWYoQ/skeoBN7F/ZguygREYXRhAAUAAAAAAk5hbWUADQAAAExpbmtEYXRhTGlzdAAQVmVyc2lvbgAAAAAACUxhc3RXcml0ZQDcCXzymAEAAAACAP////9wAHAAAAAFX2lkABAAAAAEjyjcyrkk/U+DaElgs+GMIQNEYXRhABYAAAACUGVyc29uYWxJZAABAAAAAAACTmFtZQALAAAAUGVyc29uYWxJZAAQVmVyc2lvbgAAAAAACUxhc3RXcml0ZQDzCX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DAP///////wUAAAADAP///////////////////////////////////////////////////////////////////////////////////////////////////////////////////////////////////////////////////////////////////////////////////////////////////////////////////////////////////////////////////////////////////////////////////////////////////////////////////////////////////////////////////////////////////////////////////////////////////////////////////////////////////////////////////////////////////////////////wEAIAH///////////////8AAA7///////8FAAAABAD///////////////////////////////////////////////////////////////////////////////////////////////////////////////////////////////////////////////////////////////////////////////////////////////////////////////////////////////////////////////////////////////////////////////////////////////////////////////////////////////////////////////////////////////////////////////////////////////////////////////////////////////////////////////////////////////////////////////////////////////////////////////////////8CAAEBAwAAAAIA////////DgAGTGlua0RhdGFMaXN0XzEEAAAAAAAFAAAAAwAFAAAABAADAAMBAwAAAAMA////////DgAGTGlua0RhdGFMaXN0XzAEAAAAAQAFAAAAAAAFAAAAAgAFAAAAAAAFAAAABAAFAAAAAAAFAAAABAAEAAMBAwAAAAQA////////DAAGUGVyc29uYWxJZF8wBAAAAAIABQAAAAI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720742095"/>
  <p:tag name="EMPOWERCHARTSPROPERTIES_B_LENGTH" val="24576"/>
  <p:tag name="DOWN_MIGRATION_INITIAL_LAYOUT_REQUIRED" val="9.2.99"/>
  <p:tag name="RUNTIME_ID" val="7eb50f98-4fbe-4301-8ed8-922d49986d29"/>
</p:tagLst>
</file>

<file path=ppt/tags/tag5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YBAQEBAQEBAQEBAQEBAQMAAAAAAAAAAwAAAAMAAAAA/////wUAwgsAAAAAAAAAAAAAIAD///////////////8AAAD///////////////8DAAAAAgD///////8DAAAAAgD///////8DAAAAAgD///////8DAAAAAgD///////8DAAAAAgD///////8DAAAAAgD///////////////////////////////////////////////////////////////////////////////////////////////////////////////////////////////////////////////////////////////////////////////////////////////////////////////////////////////////////////////////////////////////////////////////////////////////////////////////////////////////////////////////////////////////////////////////////////////////////////////////////////////8BACAA////////////////AAAO////////AwAAAAQA////////////////////////////////////////////////////////////////////////////////////////////////////////////////////////////////////////////////////////////////////////////////////////////////////////////////////////////////////////////////////////////////////////////////////////////////////////////////////////////////////////////////////////////////////////////////////////////////////////////////////////////////////////////////////////////////////////////////////////////////////////////////////////AgAGAP///////wUAAAACABAAC8610YpurixKjSnygVr9SpMEAAAAAAADAAAAAAADAAAAAwADAAAAAAADAAAABAADAAAAAAADAAAABAADAAAAAAD///////8DAAAAAAD///////8DAAAAAAD///////8DAAEA////////BQAAAAMAEAALvt/0pe12D0WTHK2p+z0ydQQAAAABAAMAAAACAAMAAAAEAAQAAwD///////8FAAAABAAQAAuoOaHd9vv2SJwx/Je/JQClBAAAAAIAAwAAAAMAAwAAAAEAAwAAAAI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rXRim6uLEqNKfKBWv1KkwREYXRhAAUAAAAAAk5hbWUADQAAAExpbmtEYXRhTGlzdAAQVmVyc2lvbgABAAAACUxhc3RXcml0ZQAhCnzymAEAAAABAP////9hAGEAAAAFX2lkABAAAAAEvt/0pe12D0WTHK2p+z0ydQREYXRhAAUAAAAAAk5hbWUADQAAAExpbmtEYXRhTGlzdAAQVmVyc2lvbgAAAAAACUxhc3RXcml0ZQAZCnzymAEAAAACAP////9wAHAAAAAFX2lkABAAAAAEqDmh3fb79kicMfyXvyUApQNEYXRhABYAAAACUGVyc29uYWxJZAABAAAAAAACTmFtZQALAAAAUGVyc29uYWxJZAAQVmVyc2lvbgAAAAAACUxhc3RXcml0ZQA0Cnzym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CAP///////wUAAAACAP///////wUAAAACAP///////wUAAAACAP///////wUAAAACAP///////////////////////////////////////////////////////////////////////////////////////////////////////////////////////////////////////////////////////////////////////////////////////////////////////////////////////////////////////////////////////////////////////////////////////////////////////////////////////////////////////////////////////////////////////////////////////////////////////////////////////////////wEAIAH///////////////8AAA7///////8FAAAABAD///////////////////////////////////////////////////////////////////////////////////////////////////////////////////////////////////////////////////////////////////////////////////////////////////////////////////////////////////////////////////////////////////////////////////////////////////////////////////////////////////////////////////////////////////////////////////////////////////////////////////////////////////////////////////////////////////////////////////////////////////////////////////////8CAAYBAwAAAAIA////////DgAGTGlua0RhdGFMaXN0XzEEAAAAAAAFAAAAAwAFAAAABAAFAAAAAAD///////8FAAAAAAD///////8FAAAAAAD///////8FAAAAAAD///////8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20116721367621"/>
  <p:tag name="EMPOWERCHARTSPROPERTIES_B_LENGTH" val="24576"/>
  <p:tag name="DOWN_MIGRATION_INITIAL_LAYOUT_REQUIRED" val="9.2.99"/>
  <p:tag name="RUNTIME_ID" val="fb22ff5c-939b-4f37-8a7a-8d64cca20a82"/>
</p:tagLst>
</file>

<file path=ppt/tags/tag5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QBAQEBAQEBAQEBAQEBAQMAAAAAAAAAAwAAAAMAAAAA/////wUACgwAAAAAAAAAAAAAIAD///////////////8AAAD///////////////8DAAAABAD///////8DAAAAAgD///////////////////////////////////////////////////////////////////////////////////////////////////////////////////////////////////////////////////////////////////////////////////////////////////////////////////////////////////////////////////////////////////////////////////////////////////////////////////////////////////////////////////////////////////////////////////////////////////////////////////////////////////////////////////////////////////////////////////////////////8BACAA////////////////AAAO////////AwAAAAMA////////////////////////////////////////////////////////////////////////////////////////////////////////////////////////////////////////////////////////////////////////////////////////////////////////////////////////////////////////////////////////////////////////////////////////////////////////////////////////////////////////////////////////////////////////////////////////////////////////////////////////////////////////////////////////////////////////////////////////////////////////////////////////AgACAP///////wUAAAACABAAC3D/yE6D/VRDvSYyC3PM61MEAAAAAAADAAAABAADAAAAAwADAAAAAAD///////8DAAEA////////BQAAAAMAEAALy0Btjh+SdkOWbPV9VBXhQAQAAAABAAMAAAACAAMAAAABAAQAAQD///////8FAAAABAAQAAs4YVM/Gb2vRrJKieP+aU5W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P/IToP9VEO9JjILc8zrUwREYXRhAAUAAAAAAk5hbWUADQAAAExpbmtEYXRhTGlzdAAQVmVyc2lvbgABAAAACUxhc3RXcml0ZQCZvyZDmQEAAAABAP////9hAGEAAAAFX2lkABAAAAAEy0Btjh+SdkOWbPV9VBXhQAREYXRhAAUAAAAAAk5hbWUADQAAAExpbmtEYXRhTGlzdAAQVmVyc2lvbgAAAAAACUxhc3RXcml0ZQCVvyZDmQEAAAACAP////9wAHAAAAAFX2lkABAAAAAEOGFTPxm9r0aySonj/mlOVgNEYXRhABYAAAACUGVyc29uYWxJZAABAAAAAAACTmFtZQALAAAAUGVyc29uYWxJZAAQVmVyc2lvbgAAAAAACUxhc3RXcml0ZQC6vyZ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CAP///////wUAAAAEAP///////wUAAAAEAP///////////////////////////////////////////////////////////////////////////////////////////////////////////////////////////////////////////////////////////////////////////////////////////////////////////////////////////////////////////////////////////////////////////////////////////////////////////////////////////////////////////////////////////////////////////////////////////////////////////////////////////////////////////////////////////////wEAIAH///////////////8AAA7///////8FAAAABAD///////////////////////////////////////////////////////////////////////////////////////////////////////////////////////////////////////////////////////////////////////////////////////////////////////////////////////////////////////////////////////////////////////////////////////////////////////////////////////////////////////////////////////////////////////////////////////////////////////////////////////////////////////////////////////////////////////////////////////////////////////////////////////8CAAIBAwAAAAIA////////DgAGTGlua0RhdGFMaXN0XzEEAAAAAAAFAAAAAwAFAAAABAAFAAAAAAAFAAAABAADAAEBAwAAAAMA////////DgAGTGlua0RhdGFMaXN0XzAEAAAAAQAFAAAAAAAFAAAAAgAEAAQBAwAAAAQA////////DAAGUGVyc29uYWxJZF8wBAAAAAIABQAAAAIABQAAAAEABQAAAAI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0370024187"/>
  <p:tag name="EMPOWERCHARTSPROPERTIES_B_LENGTH" val="24576"/>
  <p:tag name="DOWN_MIGRATION_INITIAL_LAYOUT_REQUIRED" val="9.2.99"/>
  <p:tag name="RUNTIME_ID" val="efc089ed-8d75-4730-8fb1-afd833185455"/>
</p:tagLst>
</file>

<file path=ppt/tags/tag5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MAAAAAAAAAAwAAAAMAAAAA/////wUAFgwAAAAAAAAAAAAAIAD///////////////8AAAD///////////////8DAAAAAgD///////////////////////////////////////////////////////////////////////////////////////////////////////////////////////////////////////////////////////////////////////////////////////////////////////////////////////////////////////////////////////////////////////////////////////////////////////////////////////////////////////////////////////////////////////////////////////////////////////////////////////////////////////////////////////////////////////////////////////////////////////////////8BACAA////////////////AAAO////////AwAAAAMA////////////////////////////////////////////////////////////////////////////////////////////////////////////////////////////////////////////////////////////////////////////////////////////////////////////////////////////////////////////////////////////////////////////////////////////////////////////////////////////////////////////////////////////////////////////////////////////////////////////////////////////////////////////////////////////////////////////////////////////////////////////////////////AgABAP///////wUAAAACABAACyPdmoe2W6RChqVximLxShUEAAAAAAADAAAAAAADAAAABAADAAEA////////BQAAAAMAEAALEUip5JSOf0CqVETwDn1OBgQAAAABAAMAAAAEAAMAAAABAAQAAQD///////8FAAAABAAQAAsk2SCr/Z6qTYAD1tqXF1P7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I92ah7ZbpEKGpXGKYvFKFQREYXRhAAUAAAAAAk5hbWUADQAAAExpbmtEYXRhTGlzdAAQVmVyc2lvbgABAAAACUxhc3RXcml0ZQCiwCZDmQEAAAABAP////9hAGEAAAAFX2lkABAAAAAEEUip5JSOf0CqVETwDn1OBgREYXRhAAUAAAAAAk5hbWUADQAAAExpbmtEYXRhTGlzdAAQVmVyc2lvbgAAAAAACUxhc3RXcml0ZQCYwCZDmQEAAAACAP////9wAHAAAAAFX2lkABAAAAAEJNkgq/2eqk2AA9balxdT+wNEYXRhABYAAAACUGVyc29uYWxJZAABAAAAAAACTmFtZQALAAAAUGVyc29uYWxJZAAQVmVyc2lvbgAAAAAACUxhc3RXcml0ZQC2wCZ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DAP///////////////////////////////////////////////////////////////////////////////////////////////////////////////////////////////////////////////////////////////////////////////////////////////////////////////////////////////////////////////////////////////////////////////////////////////////////////////////////////////////////////////////////////////////////////////////////////////////////////////////////////////////////////////////////////////////////////////////////////////////////////////wEAIAH///////////////8AAA7///////8FAAAABAD///////////////////////////////////////////////////////////////////////////////////////////////////////////////////////////////////////////////////////////////////////////////////////////////////////////////////////////////////////////////////////////////////////////////////////////////////////////////////////////////////////////////////////////////////////////////////////////////////////////////////////////////////////////////////////////////////////////////////////////////////////////////////////8CAAEBAwAAAAIA////////DgAGTGlua0RhdGFMaXN0XzEEAAAAAAAFAAAAAwAFAAAABAA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0372527580"/>
  <p:tag name="EMPOWERCHARTSPROPERTIES_B_LENGTH" val="24576"/>
  <p:tag name="DOWN_MIGRATION_INITIAL_LAYOUT_REQUIRED" val="9.2.99"/>
  <p:tag name="RUNTIME_ID" val="4a845f39-48c0-484d-a341-812d485e268b"/>
</p:tagLst>
</file>

<file path=ppt/tags/tag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gD///////8DAAAAAgD///////////////////////////////////////////////////////////////////////////////////////////////////////////////////////////////////////////////////////////////////////////////////////////////////////////////////////////////////////////////////////////////////////////////////////////////////////////////////////////////////////////////////////////////////////////////////////////////////////////////////////////////////////////////////////////////////////////////8BACAA////////////////AAAO////////AwAAAAMA////////////////////////////////////////////////////////////////////////////////////////////////////////////////////////////////////////////////////////////////////////////////////////////////////////////////////////////////////////////////////////////////////////////////////////////////////////////////////////////////////////////////////////////////////////////////////////////////////////////////////////////////////////////////////////////////////////////////////////////////////////////////////////AgADAP///////wUAAAACABAAC8O3cQjv7StOlK3OLQX6cGsEAAAAAAADAAAAAAADAAAABAADAAAAAAD///////8DAAAAAAD///////8DAAEA////////BQAAAAMAEAALw1anSGSRPEO/ZIubsKpbvgQAAAABAAMAAAAEAAMAAAABAAQAAQD///////8FAAAABAAQAAsIgutD70rlTIt5TwQK1odo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w7dxCO/tK06Urc4tBfpwawREYXRhAAUAAAAAAk5hbWUADQAAAExpbmtEYXRhTGlzdAAQVmVyc2lvbgAAAAAACUxhc3RXcml0ZQBVwSZDmQEAAAABAP////9hAGEAAAAFX2lkABAAAAAEw1anSGSRPEO/ZIubsKpbvgREYXRhAAUAAAAAAk5hbWUADQAAAExpbmtEYXRhTGlzdAAQVmVyc2lvbgABAAAACUxhc3RXcml0ZQBVwSZDmQEAAAACAP////9wAHAAAAAFX2lkABAAAAAECILrQ+9K5UyLeU8ECtaHaANEYXRhABYAAAACUGVyc29uYWxJZAABAAAAAAACTmFtZQALAAAAUGVyc29uYWxJZAAQVmVyc2lvbgAAAAAACUxhc3RXcml0ZQBjwSZ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0374249261"/>
  <p:tag name="EMPOWERCHARTSPROPERTIES_B_LENGTH" val="24576"/>
  <p:tag name="DOWN_MIGRATION_INITIAL_LAYOUT_REQUIRED" val="9.2.99"/>
  <p:tag name="RUNTIME_ID" val="5adf013c-eea7-4555-9e47-72971ce628ca"/>
</p:tagLst>
</file>

<file path=ppt/tags/tag6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UBAQEBAQEBAQEBAQEBAQMAAAAAAAAAAwAAAAMAAAAA/////wUA5gsAAAAAAAAAAAAAIAD///////////////8AAAD///////////////8DAAAAAgD///////8DAAAAAwD///////8DAAAAAwD///////8DAAAAAwD///////8DAAAAAwD///////////////////////////////////////////////////////////////////////////////////////////////////////////////////////////////////////////////////////////////////////////////////////////////////////////////////////////////////////////////////////////////////////////////////////////////////////////////////////////////////////////////////////////////////////////////////////////////////////////////////////////////////////////////8BACAA////////////////AAAO////////AwAAAAQA////////////////////////////////////////////////////////////////////////////////////////////////////////////////////////////////////////////////////////////////////////////////////////////////////////////////////////////////////////////////////////////////////////////////////////////////////////////////////////////////////////////////////////////////////////////////////////////////////////////////////////////////////////////////////////////////////////////////////////////////////////////////////////AgABAP///////wUAAAACABAAC7/2qi5VcKdMm8q0JzyGgpUEAAAAAAADAAAAAAADAAAAAwADAAUA////////BQAAAAMAEAALSFZMevBTBk60uBNxiw6tNgQAAAABAAMAAAACAAMAAAAEAAMAAAAAAP///////wMAAAAAAP///////wMAAAAAAP///////wMAAAAAAP///////wQAAQD///////8FAAAABAAQAAt71WDX5cYITpXSAs4ReOsy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aqLlVwp0ybyrQnPIaClQREYXRhAAUAAAAAAk5hbWUADQAAAExpbmtEYXRhTGlzdAAQVmVyc2lvbgAAAAAACUxhc3RXcml0ZQD5wSZDmQEAAAABAP////9hAGEAAAAFX2lkABAAAAAESFZMevBTBk60uBNxiw6tNgREYXRhAAUAAAAAAk5hbWUADQAAAExpbmtEYXRhTGlzdAAQVmVyc2lvbgABAAAACUxhc3RXcml0ZQD5wSZDmQEAAAACAP////9wAHAAAAAFX2lkABAAAAAEe9Vg1+XGCE6V0gLOEXjrMgNEYXRhABYAAAACUGVyc29uYWxJZAABAAAAAAACTmFtZQALAAAAUGVyc29uYWxJZAAQVmVyc2lvbgAAAAAACUxhc3RXcml0ZQAIwiZ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CAP///////wUAAAADAP///////wUAAAADAP///////wUAAAADAP///////wUAAAADAP///////////////////////////////////////////////////////////////////////////////////////////////////////////////////////////////////////////////////////////////////////////////////////////////////////////////////////////////////////////////////////////////////////////////////////////////////////////////////////////////////////////////////////////////////////////////////////////////////////////////////////////////////////////////wEAIAH///////////////8AAA7///////8FAAAABAD///////////////////////////////////////////////////////////////////////////////////////////////////////////////////////////////////////////////////////////////////////////////////////////////////////////////////////////////////////////////////////////////////////////////////////////////////////////////////////////////////////////////////////////////////////////////////////////////////////////////////////////////////////////////////////////////////////////////////////////////////////////////////////8CAAEBAwAAAAIA////////DgAGTGlua0RhdGFMaXN0XzAEAAAAAAAFAAAAAAAFAAAAAwADAAUBAwAAAAMA////////DgAGTGlua0RhdGFMaXN0XzEEAAAAAQAFAAAAAgAFAAAABAAFAAAAAAD///////8FAAAAAAD///////8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0375901297"/>
  <p:tag name="EMPOWERCHARTSPROPERTIES_B_LENGTH" val="24576"/>
  <p:tag name="DOWN_MIGRATION_INITIAL_LAYOUT_REQUIRED" val="9.2.99"/>
  <p:tag name="RUNTIME_ID" val="150af221-7c80-4484-989e-2781a3b9f0c9"/>
</p:tagLst>
</file>

<file path=ppt/tags/tag6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5gsAAAAAAAAAAAAAIAD///////////////8AAAD///////////////8DAAAAAgD///////8DAAAAAgD///////8DAAAAAgD///////8DAAAAAgD///////////////////////////////////////////////////////////////////////////////////////////////////////////////////////////////////////////////////////////////////////////////////////////////////////////////////////////////////////////////////////////////////////////////////////////////////////////////////////////////////////////////////////////////////////////////////////////////////////////////////////////////////////////////////////////////8BACAA////////////////AAAO////////AwAAAAMA////////////////////////////////////////////////////////////////////////////////////////////////////////////////////////////////////////////////////////////////////////////////////////////////////////////////////////////////////////////////////////////////////////////////////////////////////////////////////////////////////////////////////////////////////////////////////////////////////////////////////////////////////////////////////////////////////////////////////////////////////////////////////////AgAEAP///////wUAAAACABAAC1SRWyRsgTtIiI0zDmQ2tzgEAAAAAAADAAAAAAADAAAABAADAAAAAAADAAAABAADAAAAAAD///////8DAAAAAAD///////8DAAEA////////BQAAAAMAEAALLaik3YzJukGcHw1fpSJUSgQAAAABAAMAAAAEAAMAAAABAAQAAgD///////8FAAAABAAQAAuZDWs8hquQSog7k43WxEQgBAAAAAIAAwAAAAIAAwAAAAM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JFbJGyBO0iIjTMOZDa3OAREYXRhAAUAAAAAAk5hbWUADQAAAExpbmtEYXRhTGlzdAAQVmVyc2lvbgAAAAAACUxhc3RXcml0ZQCYwiZDmQEAAAABAP////9hAGEAAAAFX2lkABAAAAAELaik3YzJukGcHw1fpSJUSgREYXRhAAUAAAAAAk5hbWUADQAAAExpbmtEYXRhTGlzdAAQVmVyc2lvbgABAAAACUxhc3RXcml0ZQCZwiZDmQEAAAACAP////9wAHAAAAAFX2lkABAAAAAEmQ1rPIarkEqIO5ON1sREIANEYXRhABYAAAACUGVyc29uYWxJZAABAAAAAAACTmFtZQALAAAAUGVyc29uYWxJZAAQVmVyc2lvbgAAAAAACUxhc3RXcml0ZQCowiZ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CAP///////wUAAAACAP///////wUAAAACAP///////////////////////////////////////////////////////////////////////////////////////////////////////////////////////////////////////////////////////////////////////////////////////////////////////////////////////////////////////////////////////////////////////////////////////////////////////////////////////////////////////////////////////////////////////////////////////////////////////////////////////////////////////////////////////////////wEAIAH///////////////8AAA7///////8FAAAABAD///////////////////////////////////////////////////////////////////////////////////////////////////////////////////////////////////////////////////////////////////////////////////////////////////////////////////////////////////////////////////////////////////////////////////////////////////////////////////////////////////////////////////////////////////////////////////////////////////////////////////////////////////////////////////////////////////////////////////////////////////////////////////////8CAAQBAwAAAAIA////////DgAGTGlua0RhdGFMaXN0XzAEAAAAAAAFAAAAAAAFAAAAAwAFAAAAAAD///////8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0377499516"/>
  <p:tag name="EMPOWERCHARTSPROPERTIES_B_LENGTH" val="24576"/>
  <p:tag name="DOWN_MIGRATION_INITIAL_LAYOUT_REQUIRED" val="9.2.99"/>
  <p:tag name="RUNTIME_ID" val="973e0b81-10dc-40ca-8e83-042132ddebb4"/>
</p:tagLst>
</file>

<file path=ppt/tags/tag6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EBAQEBAQEBAQEBAQEBAQMAAAAAAAAAAwAAAAMAAAAA/////wUAFgwAAAAAAAAAAAAAIAD///////////////8AAAD///////////////8DAAAAAgD///////////////////////////////////////////////////////////////////////////////////////////////////////////////////////////////////////////////////////////////////////////////////////////////////////////////////////////////////////////////////////////////////////////////////////////////////////////////////////////////////////////////////////////////////////////////////////////////////////////////////////////////////////////////////////////////////////////////////////////////////////////////8BACAA////////////////AAAO////////AwAAAAQA////////////////////////////////////////////////////////////////////////////////////////////////////////////////////////////////////////////////////////////////////////////////////////////////////////////////////////////////////////////////////////////////////////////////////////////////////////////////////////////////////////////////////////////////////////////////////////////////////////////////////////////////////////////////////////////////////////////////////////////////////////////////////////AgABAP///////wUAAAACABAAC7uRHIOaA/9LhRHMYBqy2B0EAAAAAAADAAAAAAADAAAAAwADAAEA////////BQAAAAMAEAALYeI6pHfSTEmEBPm9dflb7wQAAAABAAMAAAACAAMAAAAEAAQAAQD///////8FAAAABAAQAAtReozEihlDSZiM3+eRWNtDBAAAAAIAAwAAAAMAAw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u5Ecg5oD/0uFEcxgGrLYHQREYXRhAAUAAAAAAk5hbWUADQAAAExpbmtEYXRhTGlzdAAQVmVyc2lvbgAAAAAACUxhc3RXcml0ZQA1wyZDmQEAAAABAP////9hAGEAAAAFX2lkABAAAAAEYeI6pHfSTEmEBPm9dflb7wREYXRhAAUAAAAAAk5hbWUADQAAAExpbmtEYXRhTGlzdAAQVmVyc2lvbgABAAAACUxhc3RXcml0ZQA2wyZDmQEAAAACAP////9wAHAAAAAFX2lkABAAAAAEUXqMxIoZQ0mYjN/nkVjbQwNEYXRhABYAAAACUGVyc29uYWxJZAABAAAAAAACTmFtZQALAAAAUGVyc29uYWxJZAAQVmVyc2lvbgAAAAAACUxhc3RXcml0ZQBFwyZ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eDAAAAAAAAAAAAAAgAf///////////////wAAAP///////////////wUAAAACAP///////////////////////////////////////////////////////////////////////////////////////////////////////////////////////////////////////////////////////////////////////////////////////////////////////////////////////////////////////////////////////////////////////////////////////////////////////////////////////////////////////////////////////////////////////////////////////////////////////////////////////////////////////////////////////////////////////////////////////////////////////////////wEAIAH///////////////8AAA7///////8FAAAABAD///////////////////////////////////////////////////////////////////////////////////////////////////////////////////////////////////////////////////////////////////////////////////////////////////////////////////////////////////////////////////////////////////////////////////////////////////////////////////////////////////////////////////////////////////////////////////////////////////////////////////////////////////////////////////////////////////////////////////////////////////////////////////////8CAAEBAwAAAAIA////////DgAGTGlua0RhdGFMaXN0XzAEAAAAAAAFAAAAAAAFAAAAAwA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0379063789"/>
  <p:tag name="EMPOWERCHARTSPROPERTIES_B_LENGTH" val="24576"/>
  <p:tag name="DOWN_MIGRATION_INITIAL_LAYOUT_REQUIRED" val="9.2.99"/>
  <p:tag name="RUNTIME_ID" val="eb5f8139-aec4-497a-b818-58ea73fafbcb"/>
</p:tagLst>
</file>

<file path=ppt/tags/tag6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UBAQEBAQEBAQEBAQEBAQMAAAAAAAAAAwAAAAMAAAAA/////wUA/gsAAAAAAAAAAAAAIAD///////////////8AAAD///////////////8DAAAAAgD///////8DAAAABAD///////8DAAAABAD///////////////////////////////////////////////////////////////////////////////////////////////////////////////////////////////////////////////////////////////////////////////////////////////////////////////////////////////////////////////////////////////////////////////////////////////////////////////////////////////////////////////////////////////////////////////////////////////////////////////////////////////////////////////////////////////////////////////8BACAA////////////////AAAO////////AwAAAAMA////////////////////////////////////////////////////////////////////////////////////////////////////////////////////////////////////////////////////////////////////////////////////////////////////////////////////////////////////////////////////////////////////////////////////////////////////////////////////////////////////////////////////////////////////////////////////////////////////////////////////////////////////////////////////////////////////////////////////////////////////////////////////////AgABAP///////wUAAAACABAAC2WMHg6MI5JBlakJHt4Fch8EAAAAAAADAAAAAAADAAAABAADAAEA////////BQAAAAMAEAALDkWU8NqWpEeKbMkhSS7cagQAAAABAAMAAAAEAAMAAAABAAQAAwD///////8FAAAABAAQAAvsLB7UwWOOT6lk9ab4PilKBAAAAAIAAwAAAAIAAwAAAAM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ZYweDowjkkGVqQke3gVyHwREYXRhAAUAAAAAAk5hbWUADQAAAExpbmtEYXRhTGlzdAAQVmVyc2lvbgABAAAACUxhc3RXcml0ZQDSwyZDmQEAAAABAP////9hAGEAAAAFX2lkABAAAAAEDkWU8NqWpEeKbMkhSS7cagREYXRhAAUAAAAAAk5hbWUADQAAAExpbmtEYXRhTGlzdAAQVmVyc2lvbgAAAAAACUxhc3RXcml0ZQDSwyZDmQEAAAACAP////9wAHAAAAAFX2lkABAAAAAE7Cwe1MFjjk+pZPWm+D4pSgNEYXRhABYAAAACUGVyc29uYWxJZAABAAAAAAACTmFtZQALAAAAUGVyc29uYWxJZAAQVmVyc2lvbgAAAAAACUxhc3RXcml0ZQDhwyZ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uCwAAAAAAAAAAAAAgAf///////////////wAAAP///////////////wUAAAADAP///////wUAAAAEAP///////wUAAAAEAP///////wUAAAAEAP///////wUAAAAEAP///////////////////////////////////////////////////////////////////////////////////////////////////////////////////////////////////////////////////////////////////////////////////////////////////////////////////////////////////////////////////////////////////////////////////////////////////////////////////////////////////////////////////////////////////////////////////////////////////////////////////////////////////////////////wEAIAH///////////////8AAA7///////8FAAAABAD///////////////////////////////////////////////////////////////////////////////////////////////////////////////////////////////////////////////////////////////////////////////////////////////////////////////////////////////////////////////////////////////////////////////////////////////////////////////////////////////////////////////////////////////////////////////////////////////////////////////////////////////////////////////////////////////////////////////////////////////////////////////////////8CAAEBAwAAAAIA////////DgAGTGlua0RhdGFMaXN0XzEEAAAAAAAFAAAAAwAFAAAABAADAAEBAwAAAAMA////////DgAGTGlua0RhdGFMaXN0XzAEAAAAAQAFAAAAAAAFAAAAAgAEAAUBAwAAAAQA////////DAAGUGVyc29uYWxJZF8wBAAAAAIABQAAAAIABQAAAAEABQAAAAA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0380630955"/>
  <p:tag name="EMPOWERCHARTSPROPERTIES_B_LENGTH" val="24576"/>
  <p:tag name="DOWN_MIGRATION_INITIAL_LAYOUT_REQUIRED" val="9.2.99"/>
  <p:tag name="RUNTIME_ID" val="95b59ac5-aacf-4d2a-8dda-4a4f6de127d5"/>
</p:tagLst>
</file>

<file path=ppt/tags/tag6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8gsAAAAAAAAAAAAAIAD///////////////8AAAD///////////////8DAAAABAD///////8DAAAAAgD///////8DAAAAAgD///////8DAAAAAgD///////////////////////////////////////////////////////////////////////////////////////////////////////////////////////////////////////////////////////////////////////////////////////////////////////////////////////////////////////////////////////////////////////////////////////////////////////////////////////////////////////////////////////////////////////////////////////////////////////////////////////////////////////////////////////////////8BACAA////////////////AAAO////////AwAAAAMA////////////////////////////////////////////////////////////////////////////////////////////////////////////////////////////////////////////////////////////////////////////////////////////////////////////////////////////////////////////////////////////////////////////////////////////////////////////////////////////////////////////////////////////////////////////////////////////////////////////////////////////////////////////////////////////////////////////////////////////////////////////////////////AgAEAP///////wUAAAACABAAC9qhPGuX4WNAnKquPtvG7asEAAAAAAADAAAABAADAAAAAwADAAAAAAD///////8DAAAAAAD///////8DAAAAAAD///////8DAAEA////////BQAAAAMAEAALSQqwv8fw6kyaRqpEoKdCLgQAAAABAAMAAAACAAMAAAABAAQAAQD///////8FAAAABAAQAAuXfcwpYKvqRLZl5H4Rq6sh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2qE8a5fhY0Ccqq4+28btqwREYXRhAAUAAAAAAk5hbWUADQAAAExpbmtEYXRhTGlzdAAQVmVyc2lvbgAAAAAACUxhc3RXcml0ZQBtxCZDmQEAAAABAP////9hAGEAAAAFX2lkABAAAAAESQqwv8fw6kyaRqpEoKdCLgREYXRhAAUAAAAAAk5hbWUADQAAAExpbmtEYXRhTGlzdAAQVmVyc2lvbgABAAAACUxhc3RXcml0ZQBuxCZDmQEAAAACAP////9wAHAAAAAFX2lkABAAAAAEl33MKWCr6kS2ZeR+EaurIQNEYXRhABYAAAACUGVyc29uYWxJZAABAAAAAAACTmFtZQALAAAAUGVyc29uYWxJZAAQVmVyc2lvbgAAAAAACUxhc3RXcml0ZQB8xCZ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6CwAAAAAAAAAAAAAgAf///////////////wAAAP///////////////wUAAAACAP///////wUAAAACAP///////wUAAAACAP///////wUAAAACAP///////////////////////////////////////////////////////////////////////////////////////////////////////////////////////////////////////////////////////////////////////////////////////////////////////////////////////////////////////////////////////////////////////////////////////////////////////////////////////////////////////////////////////////////////////////////////////////////////////////////////////////////////////////////////////////////wEAIAH///////////////8AAA7///////8FAAAABAD///////////////////////////////////////////////////////////////////////////////////////////////////////////////////////////////////////////////////////////////////////////////////////////////////////////////////////////////////////////////////////////////////////////////////////////////////////////////////////////////////////////////////////////////////////////////////////////////////////////////////////////////////////////////////////////////////////////////////////////////////////////////////////8CAAQBAwAAAAIA////////DgAGTGlua0RhdGFMaXN0XzAEAAAAAAAFAAAAAAAFAAAAAwAFAAAAAAD///////8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0382192291"/>
  <p:tag name="EMPOWERCHARTSPROPERTIES_B_LENGTH" val="24576"/>
  <p:tag name="DOWN_MIGRATION_INITIAL_LAYOUT_REQUIRED" val="9.2.99"/>
  <p:tag name="RUNTIME_ID" val="959674dc-7732-4e1e-9695-4c07c3d4784b"/>
</p:tagLst>
</file>

<file path=ppt/tags/tag66.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YBAQEBAQEBAQEBAQEBAQMAAAAAAAAAAwAAAAMAAAAA/////wUAzgsAAAAAAAAAAAAAIAD///////////////8AAAD///////////////8DAAAAAgD///////8DAAAABAD///////8DAAAAAwD///////8DAAAAAwD///////8DAAAAAwD///////8DAAAAAwD///////////////////////////////////////////////////////////////////////////////////////////////////////////////////////////////////////////////////////////////////////////////////////////////////////////////////////////////////////////////////////////////////////////////////////////////////////////////////////////////////////////////////////////////////////////////////////////////////////////////////////////////8BACAA////////////////AAAO////////AwAAAAMA////////////////////////////////////////////////////////////////////////////////////////////////////////////////////////////////////////////////////////////////////////////////////////////////////////////////////////////////////////////////////////////////////////////////////////////////////////////////////////////////////////////////////////////////////////////////////////////////////////////////////////////////////////////////////////////////////////////////////////////////////////////////////////AgABAP///////wUAAAACABAACylavVFgN2JOsd+cv0FvodoEAAAAAAADAAAAAAADAAAABAADAAYA////////BQAAAAMAEAALH2sL+hm+cUG/mE8FG+A2ZwQAAAABAAMAAAAEAAMAAAABAAMAAAAEAP///////wMAAAAAAP///////wMAAAAAAP///////wMAAAAAAP///////wMAAAAAAP///////wQAAgD///////8FAAAABAAQAAt6DRhkRfMrRJ9DzOJOU9ggBAAAAAIAAwAAAAIAAwAAAAM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KVq9UWA3Yk6x35y/QW+h2gREYXRhAAUAAAAAAk5hbWUADQAAAExpbmtEYXRhTGlzdAAQVmVyc2lvbgABAAAACUxhc3RXcml0ZQAOxSZDmQEAAAABAP////9hAGEAAAAFX2lkABAAAAAEH2sL+hm+cUG/mE8FG+A2ZwREYXRhAAUAAAAAAk5hbWUADQAAAExpbmtEYXRhTGlzdAAQVmVyc2lvbgAAAAAACUxhc3RXcml0ZQANxSZDmQEAAAACAP////9wAHAAAAAFX2lkABAAAAAEeg0YZEXzK0SfQ8ziTlPYIANEYXRhABYAAAACUGVyc29uYWxJZAABAAAAAAACTmFtZQALAAAAUGVyc29uYWxJZAAQVmVyc2lvbgAAAAAACUxhc3RXcml0ZQAdxSZ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WCwAAAAAAAAAAAAAgAf///////////////wAAAP///////////////wUAAAADAP///////wUAAAADAP///////wUAAAADAP///////wUAAAADAP///////wUAAAADAP///////wUAAAADAP///////////////////////////////////////////////////////////////////////////////////////////////////////////////////////////////////////////////////////////////////////////////////////////////////////////////////////////////////////////////////////////////////////////////////////////////////////////////////////////////////////////////////////////////////////////////////////////////////////////////////////////////wEAIAH///////////////8AAA7///////8FAAAABAD///////////////////////////////////////////////////////////////////////////////////////////////////////////////////////////////////////////////////////////////////////////////////////////////////////////////////////////////////////////////////////////////////////////////////////////////////////////////////////////////////////////////////////////////////////////////////////////////////////////////////////////////////////////////////////////////////////////////////////////////////////////////////////8CAAEBAwAAAAIA////////DgAGTGlua0RhdGFMaXN0XzEEAAAAAAAFAAAAAwAFAAAABAADAAYBAwAAAAMA////////DgAGTGlua0RhdGFMaXN0XzAEAAAAAQAFAAAAAAAFAAAAAgAFAAAAAAAFAAAABAAFAAAAAAD///////8FAAAAAAD///////8FAAAAAAD///////8FAAAAAAD///////8EAAIBAwAAAAQA////////DAAGUGVyc29uYWxJZF8wBAAAAAIABQAAAAI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0383782765"/>
  <p:tag name="EMPOWERCHARTSPROPERTIES_B_LENGTH" val="24576"/>
  <p:tag name="DOWN_MIGRATION_INITIAL_LAYOUT_REQUIRED" val="9.2.99"/>
  <p:tag name="RUNTIME_ID" val="4a224e06-b9e4-4e58-abcb-29438ed38f9e"/>
</p:tagLst>
</file>

<file path=ppt/tags/tag67.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IBAQEBAQEBAQEBAQEBAQMAAAAAAAAAAwAAAAMAAAAA/////wUA/gsAAAAAAAAAAAAAIAD///////////////8AAAD///////////////8DAAAAAgD///////8DAAAABAD///////////////////////////////////////////////////////////////////////////////////////////////////////////////////////////////////////////////////////////////////////////////////////////////////////////////////////////////////////////////////////////////////////////////////////////////////////////////////////////////////////////////////////////////////////////////////////////////////////////////////////////////////////////////////////////////////////////////////////////////8BACAA////////////////AAAO////////AwAAAAMA////////////////////////////////////////////////////////////////////////////////////////////////////////////////////////////////////////////////////////////////////////////////////////////////////////////////////////////////////////////////////////////////////////////////////////////////////////////////////////////////////////////////////////////////////////////////////////////////////////////////////////////////////////////////////////////////////////////////////////////////////////////////////////AgABAP///////wUAAAACABAAC1V4niGpJHlAkaz9Jyv53iMEAAAAAAADAAAAAAADAAAABAADAAIA////////BQAAAAMAEAAL3pSEjPkN6keNmbG1OdrlXAQAAAABAAMAAAAEAAMAAAABAAMAAAAEAP///////wQAAgD///////8FAAAABAAQAAupOApc2ENIT6FFmirsbYFiBAAAAAIAAwAAAAIAAwAAAAM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XieIakkeUCRrP0nK/neIwREYXRhAAUAAAAAAk5hbWUADQAAAExpbmtEYXRhTGlzdAAQVmVyc2lvbgAAAAAACUxhc3RXcml0ZQCzxSZDmQEAAAABAP////9hAGEAAAAFX2lkABAAAAAE3pSEjPkN6keNmbG1OdrlXAREYXRhAAUAAAAAAk5hbWUADQAAAExpbmtEYXRhTGlzdAAQVmVyc2lvbgABAAAACUxhc3RXcml0ZQC1xSZDmQEAAAACAP////9wAHAAAAAFX2lkABAAAAAEqTgKXNhDSE+hRZoq7G2BYgNEYXRhABYAAAACUGVyc29uYWxJZAABAAAAAAACTmFtZQALAAAAUGVyc29uYWxJZAAQVmVyc2lvbgAAAAAACUxhc3RXcml0ZQDFxSZ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DAP///////////////////////////////////////////////////////////////////////////////////////////////////////////////////////////////////////////////////////////////////////////////////////////////////////////////////////////////////////////////////////////////////////////////////////////////////////////////////////////////////////////////////////////////////////////////////////////////////////////////////////////////////////////////////////////////////////////////////////////////wEAIAH///////////////8AAA7///////8FAAAABAD///////////////////////////////////////////////////////////////////////////////////////////////////////////////////////////////////////////////////////////////////////////////////////////////////////////////////////////////////////////////////////////////////////////////////////////////////////////////////////////////////////////////////////////////////////////////////////////////////////////////////////////////////////////////////////////////////////////////////////////////////////////////////////8CAAEBAwAAAAIA////////DgAGTGlua0RhdGFMaXN0XzAEAAAAAAAFAAAAAAAFAAAAAwADAAIBAwAAAAMA////////DgAGTGlua0RhdGFMaXN0XzEEAAAAAQAFAAAAAgAFAAAABAA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0385475405"/>
  <p:tag name="EMPOWERCHARTSPROPERTIES_B_LENGTH" val="24576"/>
  <p:tag name="DOWN_MIGRATION_INITIAL_LAYOUT_REQUIRED" val="9.2.99"/>
  <p:tag name="RUNTIME_ID" val="4dd36ae9-7008-4e2d-9082-1825459e2681"/>
</p:tagLst>
</file>

<file path=ppt/tags/tag68.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QBAQEBAQEBAQEBAQEBAQMAAAAAAAAAAwAAAAMAAAAA/////wUA8gsAAAAAAAAAAAAAIAD///////////////8AAAD///////////////8DAAAABAD///////8DAAAAAwD///////8DAAAAAwD///////8DAAAAAwD///////////////////////////////////////////////////////////////////////////////////////////////////////////////////////////////////////////////////////////////////////////////////////////////////////////////////////////////////////////////////////////////////////////////////////////////////////////////////////////////////////////////////////////////////////////////////////////////////////////////////////////////////////////////////////////////8BACAA////////////////AAAO////////AwAAAAMA////////////////////////////////////////////////////////////////////////////////////////////////////////////////////////////////////////////////////////////////////////////////////////////////////////////////////////////////////////////////////////////////////////////////////////////////////////////////////////////////////////////////////////////////////////////////////////////////////////////////////////////////////////////////////////////////////////////////////////////////////////////////////////AgABAP///////wUAAAACABAACx2RQbCDsfFNoNYUI5v8+FMEAAAAAAADAAAABAADAAAAAwADAAQA////////BQAAAAMAEAALfHibxP1Zd0W8nJAkyvX+HwQAAAABAAMAAAACAAMAAAABAAMAAAAAAP///////wMAAAAAAP///////wMAAAAAAP///////wQAAQD///////8FAAAABAAQAAuIZGwdIRxDTa/rOUy34YJ4BA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HZFBsIOx8U2g1hQjm/z4UwREYXRhAAUAAAAAAk5hbWUADQAAAExpbmtEYXRhTGlzdAAQVmVyc2lvbgABAAAACUxhc3RXcml0ZQBWxiZDmQEAAAABAP////9hAGEAAAAFX2lkABAAAAAEfHibxP1Zd0W8nJAkyvX+HwREYXRhAAUAAAAAAk5hbWUADQAAAExpbmtEYXRhTGlzdAAQVmVyc2lvbgAAAAAACUxhc3RXcml0ZQBWxiZDmQEAAAACAP////9wAHAAAAAFX2lkABAAAAAEiGRsHSEcQ02v6zlMt+GCeANEYXRhABYAAAACUGVyc29uYWxJZAABAAAAAAACTmFtZQALAAAAUGVyc29uYWxJZAAQVmVyc2lvbgAAAAAACUxhc3RXcml0ZQBkxiZ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DAP///////wUAAAADAP///////wUAAAADAP///////////////////////////////////////////////////////////////////////////////////////////////////////////////////////////////////////////////////////////////////////////////////////////////////////////////////////////////////////////////////////////////////////////////////////////////////////////////////////////////////////////////////////////////////////////////////////////////////////////////////////////////////////////////////////////////wEAIAH///////////////8AAA7///////8FAAAABAD///////////////////////////////////////////////////////////////////////////////////////////////////////////////////////////////////////////////////////////////////////////////////////////////////////////////////////////////////////////////////////////////////////////////////////////////////////////////////////////////////////////////////////////////////////////////////////////////////////////////////////////////////////////////////////////////////////////////////////////////////////////////////////8CAAEBAwAAAAIA////////DgAGTGlua0RhdGFMaXN0XzEEAAAAAAAFAAAAAwAFAAAABAADAAQBAwAAAAMA////////DgAGTGlua0RhdGFMaXN0XzAEAAAAAQAFAAAAAAAFAAAAAgAFAAAAAAAFAAAABAAFAAAAAAAFAAAABAAFAAAAAAD///////8EAAMBAwAAAAQA////////DAAGUGVyc29uYWxJZF8wBAAAAAIABQAAAAIABQAAAAEABQAAAAM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0387058184"/>
  <p:tag name="EMPOWERCHARTSPROPERTIES_B_LENGTH" val="24576"/>
  <p:tag name="DOWN_MIGRATION_INITIAL_LAYOUT_REQUIRED" val="9.2.99"/>
  <p:tag name="RUNTIME_ID" val="1f14bb2c-a394-4bf4-9cf3-f3f7a8227830"/>
</p:tagLst>
</file>

<file path=ppt/tags/tag69.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UBAQEBAQEBAQEBAQEBAQMAAAAAAAAAAwAAAAMAAAAA/////wUAzgsAAAAAAAAAAAAAIAD///////////////8AAAD///////////////8DAAAAAgD///////8DAAAABAD///////8DAAAABAD///////8DAAAAAwD///////8DAAAAAwD///////////////////////////////////////////////////////////////////////////////////////////////////////////////////////////////////////////////////////////////////////////////////////////////////////////////////////////////////////////////////////////////////////////////////////////////////////////////////////////////////////////////////////////////////////////////////////////////////////////////////////////////////////////////8BACAA////////////////AAAO////////AwAAAAMA////////////////////////////////////////////////////////////////////////////////////////////////////////////////////////////////////////////////////////////////////////////////////////////////////////////////////////////////////////////////////////////////////////////////////////////////////////////////////////////////////////////////////////////////////////////////////////////////////////////////////////////////////////////////////////////////////////////////////////////////////////////////////////AgABAP///////wUAAAACABAAC3FQhjPos9BAmIYNVanl/SsEAAAAAAADAAAAAAADAAAABAADAAUA////////BQAAAAMAEAALFkeEieYbzUiqTbyVpR2dhwQAAAABAAMAAAAEAAMAAAABAAMAAAAEAP///////wMAAAAEAP///////wMAAAAAAP///////wMAAAAAAP///////wQAAwD///////8FAAAABAAQAAvD2cBZdeoLTawOkgC8HqwvBAAAAAIAAwAAAAIAAwAAAAMAAwAAAAAAAwAAAAMAAwAAAAA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cVCGM+iz0ECYhg1VqeX9KwREYXRhAAUAAAAAAk5hbWUADQAAAExpbmtEYXRhTGlzdAAQVmVyc2lvbgAAAAAACUxhc3RXcml0ZQAdsmFGmQEAAAABAP////9hAGEAAAAFX2lkABAAAAAEFkeEieYbzUiqTbyVpR2dhwREYXRhAAUAAAAAAk5hbWUADQAAAExpbmtEYXRhTGlzdAAQVmVyc2lvbgABAAAACUxhc3RXcml0ZQAssmFGmQEAAAACAP////9wAHAAAAAFX2lkABAAAAAEw9nAWXXqC02sDpIAvB6sLwNEYXRhABYAAAACUGVyc29uYWxJZAABAAAAAAACTmFtZQALAAAAUGVyc29uYWxJZAAQVmVyc2lvbgAAAAAACUxhc3RXcml0ZQBjsmFG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CAP///////wUAAAADAP///////wUAAAADAP///////wUAAAADAP///////wUAAAADAP///////////////////////////////////////////////////////////////////////////////////////////////////////////////////////////////////////////////////////////////////////////////////////////////////////////////////////////////////////////////////////////////////////////////////////////////////////////////////////////////////////////////////////////////////////////////////////////////////////////////////////////////////////////////wEAIAH///////////////8AAA7///////8FAAAABAD///////////////////////////////////////////////////////////////////////////////////////////////////////////////////////////////////////////////////////////////////////////////////////////////////////////////////////////////////////////////////////////////////////////////////////////////////////////////////////////////////////////////////////////////////////////////////////////////////////////////////////////////////////////////////////////////////////////////////////////////////////////////////////8CAAEBAwAAAAIA////////DgAGTGlua0RhdGFMaXN0XzAEAAAAAAAFAAAAAAAFAAAAAwADAAUBAwAAAAMA////////DgAGTGlua0RhdGFMaXN0XzEEAAAAAQAFAAAAAgAFAAAABAAFAAAAAAAFAAAABAAFAAAAAAD///////8FAAAAAAD///////8FAAAAAAD///////8EAAIBAwAAAAQA////////DAAGUGVyc29uYWxJZF8wBAAAAAIABQAAAAMABQAAAAEABQ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4192318579916"/>
  <p:tag name="EMPOWERCHARTSPROPERTIES_B_LENGTH" val="24576"/>
  <p:tag name="DOWN_MIGRATION_INITIAL_LAYOUT_REQUIRED" val="9.2.99"/>
  <p:tag name="RUNTIME_ID" val="494c2503-73fd-4cfd-a763-20b06948f32c"/>
</p:tagLst>
</file>

<file path=ppt/tags/tag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0.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MAAAAAAAAAAwAAAAMAAAAA/////wUA/gsAAAAAAAAAAAAAIAD///////////////8AAAD///////////////8DAAAABAD///////8DAAAABAD///////8DAAAABAD///////////////////////////////////////////////////////////////////////////////////////////////////////////////////////////////////////////////////////////////////////////////////////////////////////////////////////////////////////////////////////////////////////////////////////////////////////////////////////////////////////////////////////////////////////////////////////////////////////////////////////////////////////////////////////////////////////////////8BACAA////////////////AAAO////////AwAAAAMA////////////////////////////////////////////////////////////////////////////////////////////////////////////////////////////////////////////////////////////////////////////////////////////////////////////////////////////////////////////////////////////////////////////////////////////////////////////////////////////////////////////////////////////////////////////////////////////////////////////////////////////////////////////////////////////////////////////////////////////////////////////////////////AgABAP///////wUAAAACABAACwH1U9fWkIBAm+ceWdS/KAQEAAAAAAADAAAABAADAAAAAwADAAEA////////BQAAAAMAEAALxAOe2YfSr0KuIiqcVuNJBgQAAAABAAMAAAACAAMAAAABAAQAAwD///////8FAAAABAAQAAs8WZqy9LAwRIJu7BIg4BQYBAAAAAIAAwAAAAAAAwAAAAIAAwAAAAAA////////A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AfVT19aQgECb5x5Z1L8oBAREYXRhAAUAAAAAAk5hbWUADQAAAExpbmtEYXRhTGlzdAAQVmVyc2lvbgAAAAAACUxhc3RXcml0ZQDrTypDmQEAAAABAP////9hAGEAAAAFX2lkABAAAAAExAOe2YfSr0KuIiqcVuNJBgREYXRhAAUAAAAAAk5hbWUADQAAAExpbmtEYXRhTGlzdAAQVmVyc2lvbgABAAAACUxhc3RXcml0ZQDrTypDmQEAAAACAP////9wAHAAAAAFX2lkABAAAAAEPFmasvSwMESCbuwSIOAUGANEYXRhABYAAAACUGVyc29uYWxJZAABAAAAAAACTmFtZQALAAAAUGVyc29uYWxJZAAQVmVyc2lvbgAAAAAACUxhc3RXcml0ZQD7Typ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SDAAAAAAAAAAAAAAgAf///////////////wAAAP///////////////wUAAAACAP///////wUAAAAEAP///////////////////////////////////////////////////////////////////////////////////////////////////////////////////////////////////////////////////////////////////////////////////////////////////////////////////////////////////////////////////////////////////////////////////////////////////////////////////////////////////////////////////////////////////////////////////////////////////////////////////////////////////////////////////////////////////////////////////////////////wEAIAH///////////////8AAA7///////8FAAAABAD///////////////////////////////////////////////////////////////////////////////////////////////////////////////////////////////////////////////////////////////////////////////////////////////////////////////////////////////////////////////////////////////////////////////////////////////////////////////////////////////////////////////////////////////////////////////////////////////////////////////////////////////////////////////////////////////////////////////////////////////////////////////////////8CAAEBAwAAAAIA////////DgAGTGlua0RhdGFMaXN0XzAEAAAAAAAFAAAAAAAFAAAAAwADAAEBAwAAAAMA////////DgAGTGlua0RhdGFMaXN0XzEEAAAAAQAFAAAAAgAFAAAABAAEAAIBAwAAAAQA////////DAAGUGVyc29uYWxJZF8wBAAAAAIABQAAAAMABQAAAAE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2705401363"/>
  <p:tag name="EMPOWERCHARTSPROPERTIES_B_LENGTH" val="24576"/>
  <p:tag name="DOWN_MIGRATION_INITIAL_LAYOUT_REQUIRED" val="9.2.99"/>
  <p:tag name="RUNTIME_ID" val="e8a2e72d-79b1-4d48-abdc-f239069cff92"/>
</p:tagLst>
</file>

<file path=ppt/tags/tag7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5gsAAAAAAAAAAAAAIAD///////////////8AAAD///////////////8DAAAABAD///////8DAAAABAD///////8DAAAABAD///////////////////////////////////////////////////////////////////////////////////////////////////////////////////////////////////////////////////////////////////////////////////////////////////////////////////////////////////////////////////////////////////////////////////////////////////////////////////////////////////////////////////////////////////////////////////////////////////////////////////////////////////////////////////////////////////////////////8BACAA////////////////AAAO////////AwAAAAMA////////////////////////////////////////////////////////////////////////////////////////////////////////////////////////////////////////////////////////////////////////////////////////////////////////////////////////////////////////////////////////////////////////////////////////////////////////////////////////////////////////////////////////////////////////////////////////////////////////////////////////////////////////////////////////////////////////////////////////////////////////////////////////AgADAP///////wUAAAACABAACybfaqH7PaBJhjrXq2nAIb8EAAAAAAADAAAABAADAAAAAwADAAAABAD///////8DAAAABAD///////8DAAEA////////BQAAAAMAEAALhgDrrdknV0+1tihM1qOMCwQAAAABAAMAAAACAAMAAAABAAQAAwD///////8FAAAABAAQAAtMmSIj7m5fSoMwE8ZWuRJKBAAAAAIAAwAAAAAAAwAAAAIAAwAAAAAAAwAAAAIAAwAAAAA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Jt9qofs9oEmGOteracAhvwREYXRhAAUAAAAAAk5hbWUADQAAAExpbmtEYXRhTGlzdAAQVmVyc2lvbgAAAAAACUxhc3RXcml0ZQCUUCpDmQEAAAABAP////9hAGEAAAAFX2lkABAAAAAEhgDrrdknV0+1tihM1qOMCwREYXRhAAUAAAAAAk5hbWUADQAAAExpbmtEYXRhTGlzdAAQVmVyc2lvbgABAAAACUxhc3RXcml0ZQCVUCpDmQEAAAACAP////9wAHAAAAAFX2lkABAAAAAETJkiI+5uX0qDMBPGVrkSSgNEYXRhABYAAAACUGVyc29uYWxJZAABAAAAAAACTmFtZQALAAAAUGVyc29uYWxJZAAQVmVyc2lvbgAAAAAACUxhc3RXcml0ZQCtUCp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52707159227"/>
  <p:tag name="EMPOWERCHARTSPROPERTIES_B_LENGTH" val="24576"/>
  <p:tag name="DOWN_MIGRATION_INITIAL_LAYOUT_REQUIRED" val="9.2.99"/>
  <p:tag name="RUNTIME_ID" val="6dcff88e-e42c-49a7-a924-afa6d5ceae22"/>
</p:tagLst>
</file>

<file path=ppt/tags/tag72.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wD///////8DAAAAAwD///////////////////////////////////////////////////////////////////////////////////////////////////////////////////////////////////////////////////////////////////////////////////////////////////////////////////////////////////////////////////////////////////////////////////////////////////////////////////////////////////////////////////////////////////////////////////////////////////////////////////////////////////////////////////////////////////////////////8BACAA////////////////AAAO////////AwAAAAMA////////////////////////////////////////////////////////////////////////////////////////////////////////////////////////////////////////////////////////////////////////////////////////////////////////////////////////////////////////////////////////////////////////////////////////////////////////////////////////////////////////////////////////////////////////////////////////////////////////////////////////////////////////////////////////////////////////////////////////////////////////////////////////AgABAP///////wUAAAACABAAC4r5Ys1vnz5GowrtJNOlx2gEAAAAAAADAAAAAAADAAAABAADAAMA////////BQAAAAMAEAALXtuo9XAUcUS9UIOEsFUYqAQAAAABAAMAAAAEAAMAAAABAAMAAAAAAP///////wMAAAAAAP///////wQAAQD///////8FAAAABAAQAAvbzGfpiBOER4ZdQXxg3Xv2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ivlizW+fPkajCu0k06XHaAREYXRhAAUAAAAAAk5hbWUADQAAAExpbmtEYXRhTGlzdAAQVmVyc2lvbgAAAAAACUxhc3RXcml0ZQCtU1dDmQEAAAABAP////9hAGEAAAAFX2lkABAAAAAEXtuo9XAUcUS9UIOEsFUYqAREYXRhAAUAAAAAAk5hbWUADQAAAExpbmtEYXRhTGlzdAAQVmVyc2lvbgABAAAACUxhc3RXcml0ZQCtU1dDmQEAAAACAP////9wAHAAAAAFX2lkABAAAAAE28xn6YgThEeGXUF8YN179gNEYXRhABYAAAACUGVyc29uYWxJZAABAAAAAAACTmFtZQALAAAAUGVyc29uYWxJZAAQVmVyc2lvbgAAAAAACUxhc3RXcml0ZQC/U1d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DAP///////wUAAAADAP///////////////////////////////////////////////////////////////////////////////////////////////////////////////////////////////////////////////////////////////////////////////////////////////////////////////////////////////////////////////////////////////////////////////////////////////////////////////////////////////////////////////////////////////////////////////////////////////////////////////////////////////////////////////////////////////////////////////wEAIAH///////////////8AAA7///////8FAAAABAD///////////////////////////////////////////////////////////////////////////////////////////////////////////////////////////////////////////////////////////////////////////////////////////////////////////////////////////////////////////////////////////////////////////////////////////////////////////////////////////////////////////////////////////////////////////////////////////////////////////////////////////////////////////////////////////////////////////////////////////////////////////////////////8CAAEBAwAAAAIA////////DgAGTGlua0RhdGFMaXN0XzAEAAAAAAAFAAAAAAAFAAAAAwADAAMBAwAAAAMA////////DgAGTGlua0RhdGFMaXN0XzEEAAAAAQAFAAAAAgAFAAAABAAFAAAAAAD///////8FAAAAAAD///////8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82206280463"/>
  <p:tag name="EMPOWERCHARTSPROPERTIES_B_LENGTH" val="24576"/>
  <p:tag name="DOWN_MIGRATION_INITIAL_LAYOUT_REQUIRED" val="9.2.99"/>
  <p:tag name="RUNTIME_ID" val="eeb6a05f-1e9b-433d-a863-7686a6d4908e"/>
</p:tagLst>
</file>

<file path=ppt/tags/tag73.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8gsAAAAAAAAAAAAAIAD///////////////8AAAD///////////////8DAAAAAgD///////8DAAAAAgD///////8DAAAAAgD///////////////////////////////////////////////////////////////////////////////////////////////////////////////////////////////////////////////////////////////////////////////////////////////////////////////////////////////////////////////////////////////////////////////////////////////////////////////////////////////////////////////////////////////////////////////////////////////////////////////////////////////////////////////////////////////////////////////8BACAA////////////////AAAO////////AwAAAAQA////////////////////////////////////////////////////////////////////////////////////////////////////////////////////////////////////////////////////////////////////////////////////////////////////////////////////////////////////////////////////////////////////////////////////////////////////////////////////////////////////////////////////////////////////////////////////////////////////////////////////////////////////////////////////////////////////////////////////////////////////////////////////////AgADAP///////wUAAAACABAAC74gLiIT7ZJGk5Wkqsi8FyYEAAAAAAADAAAAAAADAAAAAwADAAAAAAADAAAABAADAAAAAAD///////8DAAEA////////BQAAAAMAEAALgjd+dDK660mCKLnDjf/sIQQAAAABAAMAAAACAAMAAAAEAAQAAgD///////8FAAAABAAQAAtrU5jgaoUuT4KhuDzdgzO9BAAAAAIAAwAAAAMAAwAAAAEAAw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viAuIhPtkkaTlaSqyLwXJgREYXRhAAUAAAAAAk5hbWUADQAAAExpbmtEYXRhTGlzdAAQVmVyc2lvbgAAAAAACUxhc3RXcml0ZQDxV1dDmQEAAAABAP////9hAGEAAAAFX2lkABAAAAAEgjd+dDK660mCKLnDjf/sIQREYXRhAAUAAAAAAk5hbWUADQAAAExpbmtEYXRhTGlzdAAQVmVyc2lvbgABAAAACUxhc3RXcml0ZQDxV1dDmQEAAAACAP////9wAHAAAAAFX2lkABAAAAAEa1OY4GqFLk+Cobg83YMzvQNEYXRhABYAAAACUGVyc29uYWxJZAABAAAAAAACTmFtZQALAAAAUGVyc29uYWxJZAAQVmVyc2lvbgAAAAAACUxhc3RXcml0ZQAaWFd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CAP///////wUAAAACAP///////wUAAAACAP///////////////////////////////////////////////////////////////////////////////////////////////////////////////////////////////////////////////////////////////////////////////////////////////////////////////////////////////////////////////////////////////////////////////////////////////////////////////////////////////////////////////////////////////////////////////////////////////////////////////////////////////////////////////////////////////////////////////wEAIAH///////////////8AAA7///////8FAAAABAD///////////////////////////////////////////////////////////////////////////////////////////////////////////////////////////////////////////////////////////////////////////////////////////////////////////////////////////////////////////////////////////////////////////////////////////////////////////////////////////////////////////////////////////////////////////////////////////////////////////////////////////////////////////////////////////////////////////////////////////////////////////////////////8CAAMBAwAAAAIA////////DgAGTGlua0RhdGFMaXN0XzAEAAAAAAAFAAAAAAAFAAAAAwAFAAAAAAD///////8FAAAAAAD///////8DAAEBAwAAAAMA////////DgAGTGlua0RhdGFMaXN0XzEEAAAAAQAFAAAAAgAFAAAABAAEAAEBAwAAAAQA////////DAAGUGVyc29uYWxJZF8wBAAAAAIABQAAAAM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82217358463"/>
  <p:tag name="EMPOWERCHARTSPROPERTIES_B_LENGTH" val="24576"/>
  <p:tag name="DOWN_MIGRATION_INITIAL_LAYOUT_REQUIRED" val="9.2.99"/>
  <p:tag name="RUNTIME_ID" val="d43d8543-4c9a-4bc2-b4b5-9b9819587533"/>
</p:tagLst>
</file>

<file path=ppt/tags/tag74.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MBAQEBAQEBAQEBAQEBAQMAAAAAAAAAAwAAAAMAAAAA/////wUA/gsAAAAAAAAAAAAAIAD///////////////8AAAD///////////////8DAAAAAgD///////8DAAAAAgD///////8DAAAAAgD///////////////////////////////////////////////////////////////////////////////////////////////////////////////////////////////////////////////////////////////////////////////////////////////////////////////////////////////////////////////////////////////////////////////////////////////////////////////////////////////////////////////////////////////////////////////////////////////////////////////////////////////////////////////////////////////////////////////8BACAA////////////////AAAO////////AwAAAAMA////////////////////////////////////////////////////////////////////////////////////////////////////////////////////////////////////////////////////////////////////////////////////////////////////////////////////////////////////////////////////////////////////////////////////////////////////////////////////////////////////////////////////////////////////////////////////////////////////////////////////////////////////////////////////////////////////////////////////////////////////////////////////////AgADAP///////wUAAAACABAACxUlMgRqXF9AlL1RIQBbkJsEAAAAAAADAAAAAAADAAAABAADAAAAAAD///////8DAAAAAAD///////8DAAEA////////BQAAAAMAEAALFuiB0QPTGkyLmssO9hBOVQQAAAABAAMAAAAEAAMAAAABAAQAAQD///////8FAAAABAAQAAv9IHUb7KD9T5icGm0L/s+k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FSUyBGpcX0CUvVEhAFuQmwREYXRhAAUAAAAAAk5hbWUADQAAAExpbmtEYXRhTGlzdAAQVmVyc2lvbgABAAAACUxhc3RXcml0ZQCDIXJDmQEAAAABAP////9hAGEAAAAFX2lkABAAAAAEFuiB0QPTGkyLmssO9hBOVQREYXRhAAUAAAAAAk5hbWUADQAAAExpbmtEYXRhTGlzdAAQVmVyc2lvbgAAAAAACUxhc3RXcml0ZQCDIXJDmQEAAAACAP////9wAHAAAAAFX2lkABAAAAAE/SB1G+yg/U+YnBptC/7PpANEYXRhABYAAAACUGVyc29uYWxJZAABAAAAAAACTmFtZQALAAAAUGVyc29uYWxJZAAQVmVyc2lvbgAAAAAACUxhc3RXcml0ZQCVIXJ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AGDAAAAAAAAAAAAAAgAf///////////////wAAAP///////////////wUAAAADAP///////wUAAAACAP///////wUAAAACAP///////////////////////////////////////////////////////////////////////////////////////////////////////////////////////////////////////////////////////////////////////////////////////////////////////////////////////////////////////////////////////////////////////////////////////////////////////////////////////////////////////////////////////////////////////////////////////////////////////////////////////////////////////////////////////////////////////////////wEAIAH///////////////8AAA7///////8FAAAABAD///////////////////////////////////////////////////////////////////////////////////////////////////////////////////////////////////////////////////////////////////////////////////////////////////////////////////////////////////////////////////////////////////////////////////////////////////////////////////////////////////////////////////////////////////////////////////////////////////////////////////////////////////////////////////////////////////////////////////////////////////////////////////////8CAAMBAwAAAAIA////////DgAGTGlua0RhdGFMaXN0XzEEAAAAAAAFAAAAAwAFAAAABAAFAAAAAAD///////8FAAAAAAD///////8DAAEBAwAAAAMA////////DgAGTGlua0RhdGFMaXN0XzAEAAAAAQAFAAAAAAAFAAAAAgAEAAEBAwAAAAQA////////DAAGUGVyc29uYWxJZF8wBAAAAAIABQAAAAIABQAAAA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99772510946"/>
  <p:tag name="EMPOWERCHARTSPROPERTIES_B_LENGTH" val="24576"/>
  <p:tag name="DOWN_MIGRATION_INITIAL_LAYOUT_REQUIRED" val="9.2.99"/>
  <p:tag name="RUNTIME_ID" val="45bd4fb9-8bf2-4f84-9cc5-f46024732f2e"/>
</p:tagLst>
</file>

<file path=ppt/tags/tag75.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F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wAAAAAAAAAEAAAACQAAAF9pZD0kLl9pZAEDAAAAAAADAAAAAQADAAAAIwAAAENvbWJpSW5kZXg9JC5OYW1lICsgJ18nICsgJC5WZXJzaW9uAQUAAAAAAAUAAAABAAU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MAAAAAAAAAAwAAAAMAAAAA/////wUACgwAAAAAAAAAAAAAIAD///////////////8AAAD///////////////8DAAAAAgD///////8DAAAAAgD///////////////////////////////////////////////////////////////////////////////////////////////////////////////////////////////////////////////////////////////////////////////////////////////////////////////////////////////////////////////////////////////////////////////////////////////////////////////////////////////////////////////////////////////////////////////////////////////////////////////////////////////////////////////////////////////////////////////////////////////8BACAA////////////////AAAO////////AwAAAAMA////////////////////////////////////////////////////////////////////////////////////////////////////////////////////////////////////////////////////////////////////////////////////////////////////////////////////////////////////////////////////////////////////////////////////////////////////////////////////////////////////////////////////////////////////////////////////////////////////////////////////////////////////////////////////////////////////////////////////////////////////////////////////////AgACAP///////wUAAAACABAAC9c7Yy9VeRdCt3q0vUr+WIEEAAAAAAADAAAAAAADAAAABAADAAAAAAD///////8DAAEA////////BQAAAAMAEAALjvoBleDAtUWsqU3xSV+dmAQAAAABAAMAAAAEAAMAAAABAAQAAQD///////8FAAAABAAQAAv5OkyFGnGzTZTTvRJBszSJBAAAAAIAAwAAAAIAAwAAAA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EAAAAAP////8DAJ0OAAAAAAAAAAAAAP////9hAGEAAAAFX2lkABAAAAAE1ztjL1V5F0K3erS9Sv5YgQREYXRhAAUAAAAAAk5hbWUADQAAAExpbmtEYXRhTGlzdAAQVmVyc2lvbgABAAAACUxhc3RXcml0ZQA9InJDmQEAAAABAP////9hAGEAAAAFX2lkABAAAAAEjvoBleDAtUWsqU3xSV+dmAREYXRhAAUAAAAAAk5hbWUADQAAAExpbmtEYXRhTGlzdAAQVmVyc2lvbgAAAAAACUxhc3RXcml0ZQAxInJDmQEAAAACAP////9wAHAAAAAFX2lkABAAAAAE+TpMhRpxs02U070SQbM0iQNEYXRhABYAAAACUGVyc29uYWxJZAABAAAAAAACTmFtZQALAAAAUGVyc29uYWxJZAAQVmVyc2lvbgAAAAAACUxhc3RXcml0ZQBNInJDmQ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AwAAAAD/////BQDiCwAAAAAAAAAAAAAgAf///////////////wAAAP///////////////wUAAAADAP///////wUAAAACAP///////wUAAAAEAP///////wUAAAAEAP///////wUAAAAEAP///////////////////////////////////////////////////////////////////////////////////////////////////////////////////////////////////////////////////////////////////////////////////////////////////////////////////////////////////////////////////////////////////////////////////////////////////////////////////////////////////////////////////////////////////////////////////////////////////////////////////////////////////////////////wEAIAH///////////////8AAA7///////8FAAAABAD///////////////////////////////////////////////////////////////////////////////////////////////////////////////////////////////////////////////////////////////////////////////////////////////////////////////////////////////////////////////////////////////////////////////////////////////////////////////////////////////////////////////////////////////////////////////////////////////////////////////////////////////////////////////////////////////////////////////////////////////////////////////////////8CAAIBAwAAAAIA////////DgAGTGlua0RhdGFMaXN0XzEEAAAAAAAFAAAAAwAFAAAABAAFAAAAAAAFAAAABAADAAEBAwAAAAMA////////DgAGTGlua0RhdGFMaXN0XzAEAAAAAQAFAAAAAAAFAAAAAgAEAAUBAwAAAAQA////////DAAGUGVyc29uYWxJZF8wBAAAAAIABQAAAAIABQAAAAEABQAAAAIA////////BQAAAAAA////////BQAAAAAA////////B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LASTWRITEDATE" val="638933699774357361"/>
  <p:tag name="EMPOWERCHARTSPROPERTIES_B_LENGTH" val="24576"/>
  <p:tag name="DOWN_MIGRATION_INITIAL_LAYOUT_REQUIRED" val="9.2.99"/>
  <p:tag name="RUNTIME_ID" val="9bafc492-ce34-427d-9eb4-9de8fc11e10b"/>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PR_BAG_PPT-master_16-9">
  <a:themeElements>
    <a:clrScheme name="Bayer 2017">
      <a:dk1>
        <a:srgbClr val="000000"/>
      </a:dk1>
      <a:lt1>
        <a:srgbClr val="FFFFFF"/>
      </a:lt1>
      <a:dk2>
        <a:srgbClr val="FF3162"/>
      </a:dk2>
      <a:lt2>
        <a:srgbClr val="624963"/>
      </a:lt2>
      <a:accent1>
        <a:srgbClr val="10384F"/>
      </a:accent1>
      <a:accent2>
        <a:srgbClr val="00BCFF"/>
      </a:accent2>
      <a:accent3>
        <a:srgbClr val="004422"/>
      </a:accent3>
      <a:accent4>
        <a:srgbClr val="89D329"/>
      </a:accent4>
      <a:accent5>
        <a:srgbClr val="443247"/>
      </a:accent5>
      <a:accent6>
        <a:srgbClr val="D30F4B"/>
      </a:accent6>
      <a:hlink>
        <a:srgbClr val="00BCFF"/>
      </a:hlink>
      <a:folHlink>
        <a:srgbClr val="89D329"/>
      </a:folHlink>
    </a:clrScheme>
    <a:fontScheme name="Arial">
      <a:majorFont>
        <a:latin typeface="Arial"/>
        <a:ea typeface="Arial Unicode MS"/>
        <a:cs typeface="Arial"/>
      </a:majorFont>
      <a:minorFont>
        <a:latin typeface="Arial"/>
        <a:ea typeface="Arial Unicode MS"/>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tlCol="0" anchor="ctr"/>
      <a:lstStyle>
        <a:defPPr algn="ctr" rtl="0" eaLnBrk="1" fontAlgn="auto" hangingPunct="1">
          <a:lnSpc>
            <a:spcPct val="100000"/>
          </a:lnSpc>
          <a:spcBef>
            <a:spcPts val="0"/>
          </a:spcBef>
          <a:spcAft>
            <a:spcPts val="0"/>
          </a:spcAft>
          <a:defRPr sz="1800" b="0" i="0" u="none" baseline="0" dirty="0" smtClean="0">
            <a:solidFill>
              <a:srgbClr val="FFFFFF"/>
            </a:solidFill>
            <a:latin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noAutofit/>
      </a:bodyPr>
      <a:lstStyle>
        <a:defPPr algn="l" rtl="0" eaLnBrk="1" fontAlgn="auto" hangingPunct="1">
          <a:lnSpc>
            <a:spcPct val="100000"/>
          </a:lnSpc>
          <a:spcBef>
            <a:spcPts val="0"/>
          </a:spcBef>
          <a:spcAft>
            <a:spcPts val="0"/>
          </a:spcAft>
          <a:defRPr sz="1800" b="0" i="0" u="none" baseline="0" dirty="0" smtClean="0">
            <a:solidFill>
              <a:srgbClr val="000000"/>
            </a:solidFill>
            <a:latin typeface="Arial" panose="020B0604020202020204" pitchFamily="34" charset="0"/>
          </a:defRPr>
        </a:defPPr>
      </a:lstStyle>
    </a:txDef>
  </a:objectDefaults>
  <a:extraClrSchemeLst/>
  <a:custClrLst>
    <a:custClr name="Raspberry">
      <a:srgbClr val="D30F4B"/>
    </a:custClr>
    <a:custClr name="Fuchsia">
      <a:srgbClr val="FF3162"/>
    </a:custClr>
    <a:custClr name="DarkPurple">
      <a:srgbClr val="443247"/>
    </a:custClr>
    <a:custClr name="MidPurple">
      <a:srgbClr val="624963"/>
    </a:custClr>
    <a:custClr name="DarkBlue">
      <a:srgbClr val="10384F"/>
    </a:custClr>
    <a:custClr name="MidBlue">
      <a:srgbClr val="00617F"/>
    </a:custClr>
    <a:custClr name="Blue">
      <a:srgbClr val="0091DF"/>
    </a:custClr>
    <a:custClr name="BrightBlue">
      <a:srgbClr val="00BCFF"/>
    </a:custClr>
    <a:custClr name="DarkGreen">
      <a:srgbClr val="004422"/>
    </a:custClr>
    <a:custClr name="MidGreen">
      <a:srgbClr val="2B6636"/>
    </a:custClr>
    <a:custClr name="Green">
      <a:srgbClr val="66B512"/>
    </a:custClr>
    <a:custClr name="BrightGreen">
      <a:srgbClr val="89D329"/>
    </a:custClr>
    <a:custClr name="TrafficLightRed">
      <a:srgbClr val="CC0000"/>
    </a:custClr>
    <a:custClr name="TrafficLightYellow">
      <a:srgbClr val="FFCC00"/>
    </a:custClr>
    <a:custClr name="TrafficLightGreen">
      <a:srgbClr val="66B512"/>
    </a:custClr>
  </a:custClrLst>
  <a:extLst>
    <a:ext uri="{05A4C25C-085E-4340-85A3-A5531E510DB2}">
      <thm15:themeFamily xmlns:thm15="http://schemas.microsoft.com/office/thememl/2012/main" name="Crop_Key_PPT_23_06_06.potx" id="{74165F61-58D7-4EF9-96D9-D46650070A4A}" vid="{406CF6A5-4318-4CFB-A9B8-A0E61199E3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2396</TotalTime>
  <Words>1364</Words>
  <Application>Microsoft Office PowerPoint</Application>
  <PresentationFormat>Widescreen</PresentationFormat>
  <Paragraphs>193</Paragraphs>
  <Slides>16</Slides>
  <Notes>11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vt:i4>
      </vt:variant>
    </vt:vector>
  </HeadingPairs>
  <TitlesOfParts>
    <vt:vector size="29" baseType="lpstr">
      <vt:lpstr>CIDFont+F1</vt:lpstr>
      <vt:lpstr>CIDFont+F2</vt:lpstr>
      <vt:lpstr>CIDFont+F3</vt:lpstr>
      <vt:lpstr>CIDFont+F5</vt:lpstr>
      <vt:lpstr>CIDFont+F6</vt:lpstr>
      <vt:lpstr>Neue Helvetica</vt:lpstr>
      <vt:lpstr>Yu Gothic</vt:lpstr>
      <vt:lpstr>Aptos</vt:lpstr>
      <vt:lpstr>Aptos Display</vt:lpstr>
      <vt:lpstr>Arial</vt:lpstr>
      <vt:lpstr>Wingdings</vt:lpstr>
      <vt:lpstr>Office Theme</vt:lpstr>
      <vt:lpstr>1_PR_BAG_PPT-master_16-9</vt:lpstr>
      <vt:lpstr>Selective Inhibition of Fungal IMPDH by a Novel Macrocyclic Peptide Targeting a Non-Canonical Allosteric Site</vt:lpstr>
      <vt:lpstr>CropKey: Unlock the future of crop protection</vt:lpstr>
      <vt:lpstr>IMPDH: A Genetically and Chemically Validated Target in Fungi</vt:lpstr>
      <vt:lpstr>High Conservation of the Small Molecule Binding Site in IMPDHs</vt:lpstr>
      <vt:lpstr>PowerPoint Presentation</vt:lpstr>
      <vt:lpstr>Bayer–PeptiDream: Peptide Exploration for Crop Protection</vt:lpstr>
      <vt:lpstr>PeptiDream Hits: Potent and Selective Peptides</vt:lpstr>
      <vt:lpstr>Peptides Exhibit Diverse Inhibition and Binding Affinity Profiles</vt:lpstr>
      <vt:lpstr>BCS20: A Highly Potent Inhibitor and Tight Binder of Fungal IMPDHs</vt:lpstr>
      <vt:lpstr>BCS20 Gains Selectivity Advantage by Spanning a Larger Epitope in the Flap Region</vt:lpstr>
      <vt:lpstr>BCS25 Exhibits Selectivity Across Fungal IMPDHs</vt:lpstr>
      <vt:lpstr>BCS25 Targets a Novel Allosteric Site on IMPDH</vt:lpstr>
      <vt:lpstr>Sequence Differences Reveal the Basis of BCS25 Selectivity</vt:lpstr>
      <vt:lpstr>Key Open questions:</vt:lpstr>
      <vt:lpstr>Summary</vt:lpstr>
      <vt:lpstr>Pioneering Together: Unlocking Tomorrow’s Crop Protection Solutions</vt:lpstr>
    </vt:vector>
  </TitlesOfParts>
  <Company>Bayer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Qingan Sun</dc:creator>
  <cp:lastModifiedBy>Qingan Sun</cp:lastModifiedBy>
  <cp:revision>83</cp:revision>
  <dcterms:created xsi:type="dcterms:W3CDTF">2025-08-12T18:52:40Z</dcterms:created>
  <dcterms:modified xsi:type="dcterms:W3CDTF">2025-12-30T15:01:23Z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850223-87a8-40c3-9eb2-432606efca2a_Enabled">
    <vt:lpwstr>true</vt:lpwstr>
  </property>
  <property fmtid="{D5CDD505-2E9C-101B-9397-08002B2CF9AE}" pid="3" name="MSIP_Label_7f850223-87a8-40c3-9eb2-432606efca2a_SetDate">
    <vt:lpwstr>2025-08-28T17:59:37Z</vt:lpwstr>
  </property>
  <property fmtid="{D5CDD505-2E9C-101B-9397-08002B2CF9AE}" pid="4" name="MSIP_Label_7f850223-87a8-40c3-9eb2-432606efca2a_Method">
    <vt:lpwstr>Privileged</vt:lpwstr>
  </property>
  <property fmtid="{D5CDD505-2E9C-101B-9397-08002B2CF9AE}" pid="5" name="MSIP_Label_7f850223-87a8-40c3-9eb2-432606efca2a_Name">
    <vt:lpwstr>7f850223-87a8-40c3-9eb2-432606efca2a</vt:lpwstr>
  </property>
  <property fmtid="{D5CDD505-2E9C-101B-9397-08002B2CF9AE}" pid="6" name="MSIP_Label_7f850223-87a8-40c3-9eb2-432606efca2a_SiteId">
    <vt:lpwstr>fcb2b37b-5da0-466b-9b83-0014b67a7c78</vt:lpwstr>
  </property>
  <property fmtid="{D5CDD505-2E9C-101B-9397-08002B2CF9AE}" pid="7" name="MSIP_Label_7f850223-87a8-40c3-9eb2-432606efca2a_ActionId">
    <vt:lpwstr>98dacaba-a743-4458-9208-752afc0d1ec7</vt:lpwstr>
  </property>
  <property fmtid="{D5CDD505-2E9C-101B-9397-08002B2CF9AE}" pid="8" name="MSIP_Label_7f850223-87a8-40c3-9eb2-432606efca2a_ContentBits">
    <vt:lpwstr>0</vt:lpwstr>
  </property>
  <property fmtid="{D5CDD505-2E9C-101B-9397-08002B2CF9AE}" pid="9" name="MSIP_Label_7f850223-87a8-40c3-9eb2-432606efca2a_Tag">
    <vt:lpwstr>10, 0, 1, 1</vt:lpwstr>
  </property>
</Properties>
</file>